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9" r:id="rId4"/>
    <p:sldId id="272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3" r:id="rId13"/>
    <p:sldId id="276" r:id="rId14"/>
    <p:sldId id="274" r:id="rId15"/>
    <p:sldId id="285" r:id="rId16"/>
    <p:sldId id="287" r:id="rId17"/>
    <p:sldId id="288" r:id="rId18"/>
    <p:sldId id="264" r:id="rId19"/>
    <p:sldId id="290" r:id="rId20"/>
    <p:sldId id="263" r:id="rId21"/>
    <p:sldId id="292" r:id="rId22"/>
    <p:sldId id="291" r:id="rId23"/>
    <p:sldId id="278" r:id="rId24"/>
    <p:sldId id="306" r:id="rId25"/>
    <p:sldId id="282" r:id="rId26"/>
    <p:sldId id="293" r:id="rId27"/>
    <p:sldId id="294" r:id="rId28"/>
    <p:sldId id="296" r:id="rId29"/>
    <p:sldId id="301" r:id="rId30"/>
    <p:sldId id="305" r:id="rId31"/>
    <p:sldId id="297" r:id="rId32"/>
    <p:sldId id="299" r:id="rId33"/>
    <p:sldId id="300" r:id="rId34"/>
    <p:sldId id="304" r:id="rId35"/>
    <p:sldId id="303" r:id="rId36"/>
    <p:sldId id="307" r:id="rId37"/>
    <p:sldId id="295" r:id="rId38"/>
    <p:sldId id="289" r:id="rId39"/>
    <p:sldId id="302" r:id="rId40"/>
    <p:sldId id="261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26"/>
    <a:srgbClr val="7F7F7F"/>
    <a:srgbClr val="000000"/>
    <a:srgbClr val="1E1E1E"/>
    <a:srgbClr val="D7F5E0"/>
    <a:srgbClr val="3333FF"/>
    <a:srgbClr val="F4D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Estilo com Tema 2 - Ênfas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4" d="100"/>
          <a:sy n="74" d="100"/>
        </p:scale>
        <p:origin x="-96" y="-5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33"/>
    </mc:Choice>
    <mc:Fallback>
      <c:style val="33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Série 1</c:v>
                </c:pt>
              </c:strCache>
            </c:strRef>
          </c:tx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Série 2</c:v>
                </c:pt>
              </c:strCache>
            </c:strRef>
          </c:tx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983104"/>
        <c:axId val="51984640"/>
      </c:lineChart>
      <c:catAx>
        <c:axId val="5198310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51984640"/>
        <c:crosses val="autoZero"/>
        <c:auto val="1"/>
        <c:lblAlgn val="ctr"/>
        <c:lblOffset val="100"/>
        <c:noMultiLvlLbl val="0"/>
      </c:catAx>
      <c:valAx>
        <c:axId val="519846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19831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BFBEE4-B725-4FA9-91D6-37A7484E6375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03D426BF-D911-4075-A885-562A5929CFE6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smtClean="0"/>
            <a:t>Apresentação</a:t>
          </a:r>
          <a:endParaRPr lang="pt-BR" dirty="0"/>
        </a:p>
      </dgm:t>
    </dgm:pt>
    <dgm:pt modelId="{5C24992A-C83D-46FC-8CE0-B3E72933C602}" type="parTrans" cxnId="{BE80BAB6-B7EA-4321-8FA4-EAD2E3547077}">
      <dgm:prSet/>
      <dgm:spPr/>
      <dgm:t>
        <a:bodyPr/>
        <a:lstStyle/>
        <a:p>
          <a:endParaRPr lang="pt-BR"/>
        </a:p>
      </dgm:t>
    </dgm:pt>
    <dgm:pt modelId="{7B6DA1A4-B94C-4677-AA5C-48C585D63AAE}" type="sibTrans" cxnId="{BE80BAB6-B7EA-4321-8FA4-EAD2E3547077}">
      <dgm:prSet/>
      <dgm:spPr/>
      <dgm:t>
        <a:bodyPr/>
        <a:lstStyle/>
        <a:p>
          <a:endParaRPr lang="pt-BR"/>
        </a:p>
      </dgm:t>
    </dgm:pt>
    <dgm:pt modelId="{2FB4B7CC-AFBF-4CF2-BB02-C88714525AAB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Recebe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AC6DB2E-BDC9-4588-8182-F0D6BA63D1A8}" type="parTrans" cxnId="{1E15D6D2-2B69-4F1B-B6C3-CFD27521B0E2}">
      <dgm:prSet/>
      <dgm:spPr/>
      <dgm:t>
        <a:bodyPr/>
        <a:lstStyle/>
        <a:p>
          <a:endParaRPr lang="pt-BR"/>
        </a:p>
      </dgm:t>
    </dgm:pt>
    <dgm:pt modelId="{305D619A-193A-4D02-970B-0BA1E2DB7520}" type="sibTrans" cxnId="{1E15D6D2-2B69-4F1B-B6C3-CFD27521B0E2}">
      <dgm:prSet/>
      <dgm:spPr/>
      <dgm:t>
        <a:bodyPr/>
        <a:lstStyle/>
        <a:p>
          <a:endParaRPr lang="pt-BR"/>
        </a:p>
      </dgm:t>
    </dgm:pt>
    <dgm:pt modelId="{9A3B9599-9543-4CCB-86E5-12AEAD2F2BE5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Publica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internamente (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MediatR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CE8523C6-C14E-4257-A18B-DD4BC9C176E9}" type="parTrans" cxnId="{253F8095-6FF0-47D1-B3DB-DD9BD2A475EA}">
      <dgm:prSet/>
      <dgm:spPr/>
      <dgm:t>
        <a:bodyPr/>
        <a:lstStyle/>
        <a:p>
          <a:endParaRPr lang="pt-BR"/>
        </a:p>
      </dgm:t>
    </dgm:pt>
    <dgm:pt modelId="{10C3E22C-B635-41E6-BA8F-5AEEC596DCB3}" type="sibTrans" cxnId="{253F8095-6FF0-47D1-B3DB-DD9BD2A475EA}">
      <dgm:prSet/>
      <dgm:spPr/>
      <dgm:t>
        <a:bodyPr/>
        <a:lstStyle/>
        <a:p>
          <a:endParaRPr lang="pt-BR"/>
        </a:p>
      </dgm:t>
    </dgm:pt>
    <dgm:pt modelId="{7B5BF324-8AD6-4E29-8CAC-C9D89B947C83}">
      <dgm:prSet phldrT="[Texto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pt-BR" dirty="0" err="1" smtClean="0"/>
            <a:t>Application</a:t>
          </a:r>
          <a:endParaRPr lang="pt-BR" dirty="0"/>
        </a:p>
      </dgm:t>
    </dgm:pt>
    <dgm:pt modelId="{65EAC6BE-60EA-442B-A66E-2D3173E4BBDE}" type="parTrans" cxnId="{E172DB3F-A2C6-40EB-A857-A60A0B0DC663}">
      <dgm:prSet/>
      <dgm:spPr/>
      <dgm:t>
        <a:bodyPr/>
        <a:lstStyle/>
        <a:p>
          <a:endParaRPr lang="pt-BR"/>
        </a:p>
      </dgm:t>
    </dgm:pt>
    <dgm:pt modelId="{6CE9BA27-4840-41CC-BD4F-77F3A4B226C0}" type="sibTrans" cxnId="{E172DB3F-A2C6-40EB-A857-A60A0B0DC663}">
      <dgm:prSet/>
      <dgm:spPr/>
      <dgm:t>
        <a:bodyPr/>
        <a:lstStyle/>
        <a:p>
          <a:endParaRPr lang="pt-BR"/>
        </a:p>
      </dgm:t>
    </dgm:pt>
    <dgm:pt modelId="{F8D47184-FEDF-42FE-99D8-FEC211B3F4CC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Captura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(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Handlers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04E2349-29B2-4026-8591-6D36BE64A37B}" type="parTrans" cxnId="{E7268F55-2C9F-4001-B822-236BB8B5E2B5}">
      <dgm:prSet/>
      <dgm:spPr/>
      <dgm:t>
        <a:bodyPr/>
        <a:lstStyle/>
        <a:p>
          <a:endParaRPr lang="pt-BR"/>
        </a:p>
      </dgm:t>
    </dgm:pt>
    <dgm:pt modelId="{CA8D3FA2-4F27-4F25-A165-A1CC0D54BD91}" type="sibTrans" cxnId="{E7268F55-2C9F-4001-B822-236BB8B5E2B5}">
      <dgm:prSet/>
      <dgm:spPr/>
      <dgm:t>
        <a:bodyPr/>
        <a:lstStyle/>
        <a:p>
          <a:endParaRPr lang="pt-BR"/>
        </a:p>
      </dgm:t>
    </dgm:pt>
    <dgm:pt modelId="{5115FA6A-F200-4DDD-94C2-95DAD9D02C8E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Processa as mensagens e integrações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A8FE38B1-464C-4FED-80CC-BFBF5697C8CF}" type="parTrans" cxnId="{4AEBC77B-A686-4298-AD5B-8EE077BA7607}">
      <dgm:prSet/>
      <dgm:spPr/>
      <dgm:t>
        <a:bodyPr/>
        <a:lstStyle/>
        <a:p>
          <a:endParaRPr lang="pt-BR"/>
        </a:p>
      </dgm:t>
    </dgm:pt>
    <dgm:pt modelId="{29B4CCDE-2804-4DEC-91C9-6C7CEAABF478}" type="sibTrans" cxnId="{4AEBC77B-A686-4298-AD5B-8EE077BA7607}">
      <dgm:prSet/>
      <dgm:spPr/>
      <dgm:t>
        <a:bodyPr/>
        <a:lstStyle/>
        <a:p>
          <a:endParaRPr lang="pt-BR"/>
        </a:p>
      </dgm:t>
    </dgm:pt>
    <dgm:pt modelId="{AF9CFB2A-6DB8-46A2-8164-B17F06587B5A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dirty="0" smtClean="0"/>
            <a:t>Domain</a:t>
          </a:r>
          <a:endParaRPr lang="pt-BR" dirty="0"/>
        </a:p>
      </dgm:t>
    </dgm:pt>
    <dgm:pt modelId="{5B58786A-5C76-4A3F-B81F-368B662AD7CF}" type="parTrans" cxnId="{341F7DF7-413B-4AA6-A34D-73C92828E655}">
      <dgm:prSet/>
      <dgm:spPr/>
      <dgm:t>
        <a:bodyPr/>
        <a:lstStyle/>
        <a:p>
          <a:endParaRPr lang="pt-BR"/>
        </a:p>
      </dgm:t>
    </dgm:pt>
    <dgm:pt modelId="{7F336D99-F7B5-4BE5-9FBF-152AAD4AA8C4}" type="sibTrans" cxnId="{341F7DF7-413B-4AA6-A34D-73C92828E655}">
      <dgm:prSet/>
      <dgm:spPr/>
      <dgm:t>
        <a:bodyPr/>
        <a:lstStyle/>
        <a:p>
          <a:endParaRPr lang="pt-BR"/>
        </a:p>
      </dgm:t>
    </dgm:pt>
    <dgm:pt modelId="{CEEADAE6-5363-4A52-8F8E-CFB982B4B126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Regras de negócio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5BB2428A-D920-4D75-8181-2D79FCA7A445}" type="parTrans" cxnId="{49D26A07-4789-4582-9826-8CF933ADBB4E}">
      <dgm:prSet/>
      <dgm:spPr/>
      <dgm:t>
        <a:bodyPr/>
        <a:lstStyle/>
        <a:p>
          <a:endParaRPr lang="pt-BR"/>
        </a:p>
      </dgm:t>
    </dgm:pt>
    <dgm:pt modelId="{4C1559CE-AED1-4F1E-B2C1-260DF1DB6532}" type="sibTrans" cxnId="{49D26A07-4789-4582-9826-8CF933ADBB4E}">
      <dgm:prSet/>
      <dgm:spPr/>
      <dgm:t>
        <a:bodyPr/>
        <a:lstStyle/>
        <a:p>
          <a:endParaRPr lang="pt-BR"/>
        </a:p>
      </dgm:t>
    </dgm:pt>
    <dgm:pt modelId="{83270563-FDAC-4299-98E4-18E7F4626C47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Lança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FBA3741-D9D8-4328-BEE9-C151E40191E1}" type="parTrans" cxnId="{1423313F-5EF6-44FD-81A9-4988E328898C}">
      <dgm:prSet/>
      <dgm:spPr/>
      <dgm:t>
        <a:bodyPr/>
        <a:lstStyle/>
        <a:p>
          <a:endParaRPr lang="pt-BR"/>
        </a:p>
      </dgm:t>
    </dgm:pt>
    <dgm:pt modelId="{04E393B6-F4B8-4C41-B313-2DB6C9F60696}" type="sibTrans" cxnId="{1423313F-5EF6-44FD-81A9-4988E328898C}">
      <dgm:prSet/>
      <dgm:spPr/>
      <dgm:t>
        <a:bodyPr/>
        <a:lstStyle/>
        <a:p>
          <a:endParaRPr lang="pt-BR"/>
        </a:p>
      </dgm:t>
    </dgm:pt>
    <dgm:pt modelId="{5F947816-E665-491C-94E9-CEA6245CCA57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smtClean="0"/>
            <a:t>Infraestrutura</a:t>
          </a:r>
          <a:endParaRPr lang="pt-BR" dirty="0"/>
        </a:p>
      </dgm:t>
    </dgm:pt>
    <dgm:pt modelId="{D1C1E04B-B6F8-4DE4-8EC0-84DC73EA267D}" type="parTrans" cxnId="{AEB48215-F53C-41F3-8E6E-C8C73851D182}">
      <dgm:prSet/>
      <dgm:spPr/>
      <dgm:t>
        <a:bodyPr/>
        <a:lstStyle/>
        <a:p>
          <a:endParaRPr lang="pt-BR"/>
        </a:p>
      </dgm:t>
    </dgm:pt>
    <dgm:pt modelId="{A17A85BF-352E-4534-8A32-DCA624C22D44}" type="sibTrans" cxnId="{AEB48215-F53C-41F3-8E6E-C8C73851D182}">
      <dgm:prSet/>
      <dgm:spPr/>
      <dgm:t>
        <a:bodyPr/>
        <a:lstStyle/>
        <a:p>
          <a:endParaRPr lang="pt-BR"/>
        </a:p>
      </dgm:t>
    </dgm:pt>
    <dgm:pt modelId="{2701E4A4-06E0-4CDD-9C86-47748C20C0F7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Escreve no Banco de Dados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CC44BC1B-4FE6-45EB-AE0F-48CB36FCA84B}" type="parTrans" cxnId="{87B6F221-7B77-4F28-935D-1D13FA61CE6C}">
      <dgm:prSet/>
      <dgm:spPr/>
      <dgm:t>
        <a:bodyPr/>
        <a:lstStyle/>
        <a:p>
          <a:endParaRPr lang="pt-BR"/>
        </a:p>
      </dgm:t>
    </dgm:pt>
    <dgm:pt modelId="{5606524F-B158-40A3-BEE6-1CF8C6AD0C52}" type="sibTrans" cxnId="{87B6F221-7B77-4F28-935D-1D13FA61CE6C}">
      <dgm:prSet/>
      <dgm:spPr/>
      <dgm:t>
        <a:bodyPr/>
        <a:lstStyle/>
        <a:p>
          <a:endParaRPr lang="pt-BR"/>
        </a:p>
      </dgm:t>
    </dgm:pt>
    <dgm:pt modelId="{4C471EF2-FA31-49BE-A2FC-67D3A968FA16}" type="pres">
      <dgm:prSet presAssocID="{CBBFBEE4-B725-4FA9-91D6-37A7484E637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2A5FDE-33FB-4BDC-90C1-824C91017154}" type="pres">
      <dgm:prSet presAssocID="{03D426BF-D911-4075-A885-562A5929CFE6}" presName="linNode" presStyleCnt="0"/>
      <dgm:spPr/>
    </dgm:pt>
    <dgm:pt modelId="{A3189521-FB24-4E4C-BF46-F1E77395956D}" type="pres">
      <dgm:prSet presAssocID="{03D426BF-D911-4075-A885-562A5929CFE6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3B213-7BC0-420E-A781-7063594598E0}" type="pres">
      <dgm:prSet presAssocID="{03D426BF-D911-4075-A885-562A5929CFE6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6C55EBF-45B3-471D-9825-35736135E799}" type="pres">
      <dgm:prSet presAssocID="{7B6DA1A4-B94C-4677-AA5C-48C585D63AAE}" presName="sp" presStyleCnt="0"/>
      <dgm:spPr/>
    </dgm:pt>
    <dgm:pt modelId="{F40728B5-BBDB-4F47-A058-626E8C3200FD}" type="pres">
      <dgm:prSet presAssocID="{7B5BF324-8AD6-4E29-8CAC-C9D89B947C83}" presName="linNode" presStyleCnt="0"/>
      <dgm:spPr/>
    </dgm:pt>
    <dgm:pt modelId="{50FB1D40-1713-4868-BBDD-4D0F92639711}" type="pres">
      <dgm:prSet presAssocID="{7B5BF324-8AD6-4E29-8CAC-C9D89B947C83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DB449-FA88-4FA2-93A7-766CB7B7B5C9}" type="pres">
      <dgm:prSet presAssocID="{7B5BF324-8AD6-4E29-8CAC-C9D89B947C83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9BBAB95-D095-4B42-93B5-4B7919122BDF}" type="pres">
      <dgm:prSet presAssocID="{6CE9BA27-4840-41CC-BD4F-77F3A4B226C0}" presName="sp" presStyleCnt="0"/>
      <dgm:spPr/>
    </dgm:pt>
    <dgm:pt modelId="{6150D13D-E6E8-42FB-B262-957511CD7795}" type="pres">
      <dgm:prSet presAssocID="{AF9CFB2A-6DB8-46A2-8164-B17F06587B5A}" presName="linNode" presStyleCnt="0"/>
      <dgm:spPr/>
    </dgm:pt>
    <dgm:pt modelId="{7987F9ED-0392-4D59-8787-7D9CCD20AE6C}" type="pres">
      <dgm:prSet presAssocID="{AF9CFB2A-6DB8-46A2-8164-B17F06587B5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82FE27-4E0C-4753-A0DF-1D16A0037D46}" type="pres">
      <dgm:prSet presAssocID="{AF9CFB2A-6DB8-46A2-8164-B17F06587B5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3F61582-96D7-4227-959F-A463B606957C}" type="pres">
      <dgm:prSet presAssocID="{7F336D99-F7B5-4BE5-9FBF-152AAD4AA8C4}" presName="sp" presStyleCnt="0"/>
      <dgm:spPr/>
    </dgm:pt>
    <dgm:pt modelId="{4D9D76BF-0554-41F8-87B6-5FD622439DD5}" type="pres">
      <dgm:prSet presAssocID="{5F947816-E665-491C-94E9-CEA6245CCA57}" presName="linNode" presStyleCnt="0"/>
      <dgm:spPr/>
    </dgm:pt>
    <dgm:pt modelId="{E1B5099E-FD23-4891-BD3E-77742794819A}" type="pres">
      <dgm:prSet presAssocID="{5F947816-E665-491C-94E9-CEA6245CCA5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61C87DA-C897-4D6C-A7A6-69B0E720B94F}" type="pres">
      <dgm:prSet presAssocID="{5F947816-E665-491C-94E9-CEA6245CCA57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172DB3F-A2C6-40EB-A857-A60A0B0DC663}" srcId="{CBBFBEE4-B725-4FA9-91D6-37A7484E6375}" destId="{7B5BF324-8AD6-4E29-8CAC-C9D89B947C83}" srcOrd="1" destOrd="0" parTransId="{65EAC6BE-60EA-442B-A66E-2D3173E4BBDE}" sibTransId="{6CE9BA27-4840-41CC-BD4F-77F3A4B226C0}"/>
    <dgm:cxn modelId="{341F7DF7-413B-4AA6-A34D-73C92828E655}" srcId="{CBBFBEE4-B725-4FA9-91D6-37A7484E6375}" destId="{AF9CFB2A-6DB8-46A2-8164-B17F06587B5A}" srcOrd="2" destOrd="0" parTransId="{5B58786A-5C76-4A3F-B81F-368B662AD7CF}" sibTransId="{7F336D99-F7B5-4BE5-9FBF-152AAD4AA8C4}"/>
    <dgm:cxn modelId="{BE80BAB6-B7EA-4321-8FA4-EAD2E3547077}" srcId="{CBBFBEE4-B725-4FA9-91D6-37A7484E6375}" destId="{03D426BF-D911-4075-A885-562A5929CFE6}" srcOrd="0" destOrd="0" parTransId="{5C24992A-C83D-46FC-8CE0-B3E72933C602}" sibTransId="{7B6DA1A4-B94C-4677-AA5C-48C585D63AAE}"/>
    <dgm:cxn modelId="{49D26A07-4789-4582-9826-8CF933ADBB4E}" srcId="{AF9CFB2A-6DB8-46A2-8164-B17F06587B5A}" destId="{CEEADAE6-5363-4A52-8F8E-CFB982B4B126}" srcOrd="0" destOrd="0" parTransId="{5BB2428A-D920-4D75-8181-2D79FCA7A445}" sibTransId="{4C1559CE-AED1-4F1E-B2C1-260DF1DB6532}"/>
    <dgm:cxn modelId="{8ED8E0AA-B300-4C6B-AC1A-1679AA9F4F75}" type="presOf" srcId="{AF9CFB2A-6DB8-46A2-8164-B17F06587B5A}" destId="{7987F9ED-0392-4D59-8787-7D9CCD20AE6C}" srcOrd="0" destOrd="0" presId="urn:microsoft.com/office/officeart/2005/8/layout/vList5"/>
    <dgm:cxn modelId="{1E15D6D2-2B69-4F1B-B6C3-CFD27521B0E2}" srcId="{03D426BF-D911-4075-A885-562A5929CFE6}" destId="{2FB4B7CC-AFBF-4CF2-BB02-C88714525AAB}" srcOrd="0" destOrd="0" parTransId="{1AC6DB2E-BDC9-4588-8182-F0D6BA63D1A8}" sibTransId="{305D619A-193A-4D02-970B-0BA1E2DB7520}"/>
    <dgm:cxn modelId="{87B6F221-7B77-4F28-935D-1D13FA61CE6C}" srcId="{5F947816-E665-491C-94E9-CEA6245CCA57}" destId="{2701E4A4-06E0-4CDD-9C86-47748C20C0F7}" srcOrd="0" destOrd="0" parTransId="{CC44BC1B-4FE6-45EB-AE0F-48CB36FCA84B}" sibTransId="{5606524F-B158-40A3-BEE6-1CF8C6AD0C52}"/>
    <dgm:cxn modelId="{976C2FF3-1CE3-41FE-A799-3D33D7EB9169}" type="presOf" srcId="{5F947816-E665-491C-94E9-CEA6245CCA57}" destId="{E1B5099E-FD23-4891-BD3E-77742794819A}" srcOrd="0" destOrd="0" presId="urn:microsoft.com/office/officeart/2005/8/layout/vList5"/>
    <dgm:cxn modelId="{521A3244-7D45-4B97-8493-25D70C383902}" type="presOf" srcId="{83270563-FDAC-4299-98E4-18E7F4626C47}" destId="{A582FE27-4E0C-4753-A0DF-1D16A0037D46}" srcOrd="0" destOrd="1" presId="urn:microsoft.com/office/officeart/2005/8/layout/vList5"/>
    <dgm:cxn modelId="{253F8095-6FF0-47D1-B3DB-DD9BD2A475EA}" srcId="{03D426BF-D911-4075-A885-562A5929CFE6}" destId="{9A3B9599-9543-4CCB-86E5-12AEAD2F2BE5}" srcOrd="1" destOrd="0" parTransId="{CE8523C6-C14E-4257-A18B-DD4BC9C176E9}" sibTransId="{10C3E22C-B635-41E6-BA8F-5AEEC596DCB3}"/>
    <dgm:cxn modelId="{268E9105-9943-4E4B-8CAA-E67ECA95A2BA}" type="presOf" srcId="{7B5BF324-8AD6-4E29-8CAC-C9D89B947C83}" destId="{50FB1D40-1713-4868-BBDD-4D0F92639711}" srcOrd="0" destOrd="0" presId="urn:microsoft.com/office/officeart/2005/8/layout/vList5"/>
    <dgm:cxn modelId="{47120A17-9C79-4BFC-8759-E80A6CF1CDDC}" type="presOf" srcId="{CEEADAE6-5363-4A52-8F8E-CFB982B4B126}" destId="{A582FE27-4E0C-4753-A0DF-1D16A0037D46}" srcOrd="0" destOrd="0" presId="urn:microsoft.com/office/officeart/2005/8/layout/vList5"/>
    <dgm:cxn modelId="{B0D05DE3-4445-4B03-A032-CAE132EC01FC}" type="presOf" srcId="{CBBFBEE4-B725-4FA9-91D6-37A7484E6375}" destId="{4C471EF2-FA31-49BE-A2FC-67D3A968FA16}" srcOrd="0" destOrd="0" presId="urn:microsoft.com/office/officeart/2005/8/layout/vList5"/>
    <dgm:cxn modelId="{D06D9733-0D4C-449B-876D-F7D3E96270E3}" type="presOf" srcId="{2FB4B7CC-AFBF-4CF2-BB02-C88714525AAB}" destId="{F313B213-7BC0-420E-A781-7063594598E0}" srcOrd="0" destOrd="0" presId="urn:microsoft.com/office/officeart/2005/8/layout/vList5"/>
    <dgm:cxn modelId="{C828ECDD-EDF0-4803-8F2E-B646FF048A4C}" type="presOf" srcId="{03D426BF-D911-4075-A885-562A5929CFE6}" destId="{A3189521-FB24-4E4C-BF46-F1E77395956D}" srcOrd="0" destOrd="0" presId="urn:microsoft.com/office/officeart/2005/8/layout/vList5"/>
    <dgm:cxn modelId="{79343D89-C2C8-450B-B744-2378C65E9DE1}" type="presOf" srcId="{F8D47184-FEDF-42FE-99D8-FEC211B3F4CC}" destId="{D0FDB449-FA88-4FA2-93A7-766CB7B7B5C9}" srcOrd="0" destOrd="0" presId="urn:microsoft.com/office/officeart/2005/8/layout/vList5"/>
    <dgm:cxn modelId="{4AEBC77B-A686-4298-AD5B-8EE077BA7607}" srcId="{7B5BF324-8AD6-4E29-8CAC-C9D89B947C83}" destId="{5115FA6A-F200-4DDD-94C2-95DAD9D02C8E}" srcOrd="1" destOrd="0" parTransId="{A8FE38B1-464C-4FED-80CC-BFBF5697C8CF}" sibTransId="{29B4CCDE-2804-4DEC-91C9-6C7CEAABF478}"/>
    <dgm:cxn modelId="{1423313F-5EF6-44FD-81A9-4988E328898C}" srcId="{AF9CFB2A-6DB8-46A2-8164-B17F06587B5A}" destId="{83270563-FDAC-4299-98E4-18E7F4626C47}" srcOrd="1" destOrd="0" parTransId="{1FBA3741-D9D8-4328-BEE9-C151E40191E1}" sibTransId="{04E393B6-F4B8-4C41-B313-2DB6C9F60696}"/>
    <dgm:cxn modelId="{6AB42B74-F32D-4F66-89D8-FF6F61659AE5}" type="presOf" srcId="{2701E4A4-06E0-4CDD-9C86-47748C20C0F7}" destId="{A61C87DA-C897-4D6C-A7A6-69B0E720B94F}" srcOrd="0" destOrd="0" presId="urn:microsoft.com/office/officeart/2005/8/layout/vList5"/>
    <dgm:cxn modelId="{550E1913-8884-429F-81FD-27BE5D24E52A}" type="presOf" srcId="{9A3B9599-9543-4CCB-86E5-12AEAD2F2BE5}" destId="{F313B213-7BC0-420E-A781-7063594598E0}" srcOrd="0" destOrd="1" presId="urn:microsoft.com/office/officeart/2005/8/layout/vList5"/>
    <dgm:cxn modelId="{40117A21-F149-4ACA-B911-89F6FC20C218}" type="presOf" srcId="{5115FA6A-F200-4DDD-94C2-95DAD9D02C8E}" destId="{D0FDB449-FA88-4FA2-93A7-766CB7B7B5C9}" srcOrd="0" destOrd="1" presId="urn:microsoft.com/office/officeart/2005/8/layout/vList5"/>
    <dgm:cxn modelId="{AEB48215-F53C-41F3-8E6E-C8C73851D182}" srcId="{CBBFBEE4-B725-4FA9-91D6-37A7484E6375}" destId="{5F947816-E665-491C-94E9-CEA6245CCA57}" srcOrd="3" destOrd="0" parTransId="{D1C1E04B-B6F8-4DE4-8EC0-84DC73EA267D}" sibTransId="{A17A85BF-352E-4534-8A32-DCA624C22D44}"/>
    <dgm:cxn modelId="{E7268F55-2C9F-4001-B822-236BB8B5E2B5}" srcId="{7B5BF324-8AD6-4E29-8CAC-C9D89B947C83}" destId="{F8D47184-FEDF-42FE-99D8-FEC211B3F4CC}" srcOrd="0" destOrd="0" parTransId="{104E2349-29B2-4026-8591-6D36BE64A37B}" sibTransId="{CA8D3FA2-4F27-4F25-A165-A1CC0D54BD91}"/>
    <dgm:cxn modelId="{3B3E90F8-8411-4BE8-B406-136B520D09CB}" type="presParOf" srcId="{4C471EF2-FA31-49BE-A2FC-67D3A968FA16}" destId="{432A5FDE-33FB-4BDC-90C1-824C91017154}" srcOrd="0" destOrd="0" presId="urn:microsoft.com/office/officeart/2005/8/layout/vList5"/>
    <dgm:cxn modelId="{687F67F1-D8EB-44B8-ADED-0D5158287713}" type="presParOf" srcId="{432A5FDE-33FB-4BDC-90C1-824C91017154}" destId="{A3189521-FB24-4E4C-BF46-F1E77395956D}" srcOrd="0" destOrd="0" presId="urn:microsoft.com/office/officeart/2005/8/layout/vList5"/>
    <dgm:cxn modelId="{93B149CC-F56F-4C1B-BE35-C8B5D191ECFB}" type="presParOf" srcId="{432A5FDE-33FB-4BDC-90C1-824C91017154}" destId="{F313B213-7BC0-420E-A781-7063594598E0}" srcOrd="1" destOrd="0" presId="urn:microsoft.com/office/officeart/2005/8/layout/vList5"/>
    <dgm:cxn modelId="{65EEBC0E-27A8-4F9B-809E-47F5701DA481}" type="presParOf" srcId="{4C471EF2-FA31-49BE-A2FC-67D3A968FA16}" destId="{D6C55EBF-45B3-471D-9825-35736135E799}" srcOrd="1" destOrd="0" presId="urn:microsoft.com/office/officeart/2005/8/layout/vList5"/>
    <dgm:cxn modelId="{A8B864F1-E11C-4DE5-96F5-F1328B1B4DCB}" type="presParOf" srcId="{4C471EF2-FA31-49BE-A2FC-67D3A968FA16}" destId="{F40728B5-BBDB-4F47-A058-626E8C3200FD}" srcOrd="2" destOrd="0" presId="urn:microsoft.com/office/officeart/2005/8/layout/vList5"/>
    <dgm:cxn modelId="{96904252-550C-4719-BBE6-6253CF7E0F22}" type="presParOf" srcId="{F40728B5-BBDB-4F47-A058-626E8C3200FD}" destId="{50FB1D40-1713-4868-BBDD-4D0F92639711}" srcOrd="0" destOrd="0" presId="urn:microsoft.com/office/officeart/2005/8/layout/vList5"/>
    <dgm:cxn modelId="{3F79D696-1ECD-4C2C-BE20-CA02CC65BD7C}" type="presParOf" srcId="{F40728B5-BBDB-4F47-A058-626E8C3200FD}" destId="{D0FDB449-FA88-4FA2-93A7-766CB7B7B5C9}" srcOrd="1" destOrd="0" presId="urn:microsoft.com/office/officeart/2005/8/layout/vList5"/>
    <dgm:cxn modelId="{43464AD3-019C-4284-A306-C193F37C1297}" type="presParOf" srcId="{4C471EF2-FA31-49BE-A2FC-67D3A968FA16}" destId="{C9BBAB95-D095-4B42-93B5-4B7919122BDF}" srcOrd="3" destOrd="0" presId="urn:microsoft.com/office/officeart/2005/8/layout/vList5"/>
    <dgm:cxn modelId="{F63AEFE2-3037-4DD4-96F7-6457C9A9F20B}" type="presParOf" srcId="{4C471EF2-FA31-49BE-A2FC-67D3A968FA16}" destId="{6150D13D-E6E8-42FB-B262-957511CD7795}" srcOrd="4" destOrd="0" presId="urn:microsoft.com/office/officeart/2005/8/layout/vList5"/>
    <dgm:cxn modelId="{49D76F9C-A711-416E-8E9F-43F78CEE58C4}" type="presParOf" srcId="{6150D13D-E6E8-42FB-B262-957511CD7795}" destId="{7987F9ED-0392-4D59-8787-7D9CCD20AE6C}" srcOrd="0" destOrd="0" presId="urn:microsoft.com/office/officeart/2005/8/layout/vList5"/>
    <dgm:cxn modelId="{AA8EB234-9636-4454-A763-72C4CD5267C8}" type="presParOf" srcId="{6150D13D-E6E8-42FB-B262-957511CD7795}" destId="{A582FE27-4E0C-4753-A0DF-1D16A0037D46}" srcOrd="1" destOrd="0" presId="urn:microsoft.com/office/officeart/2005/8/layout/vList5"/>
    <dgm:cxn modelId="{0F26CA7C-5107-49E5-9D75-1AC8184B195A}" type="presParOf" srcId="{4C471EF2-FA31-49BE-A2FC-67D3A968FA16}" destId="{63F61582-96D7-4227-959F-A463B606957C}" srcOrd="5" destOrd="0" presId="urn:microsoft.com/office/officeart/2005/8/layout/vList5"/>
    <dgm:cxn modelId="{9B45DE33-D19B-4BAB-BE0B-73D65745E0A2}" type="presParOf" srcId="{4C471EF2-FA31-49BE-A2FC-67D3A968FA16}" destId="{4D9D76BF-0554-41F8-87B6-5FD622439DD5}" srcOrd="6" destOrd="0" presId="urn:microsoft.com/office/officeart/2005/8/layout/vList5"/>
    <dgm:cxn modelId="{496CAF75-D6D2-4EA9-B5E8-1189E61F7562}" type="presParOf" srcId="{4D9D76BF-0554-41F8-87B6-5FD622439DD5}" destId="{E1B5099E-FD23-4891-BD3E-77742794819A}" srcOrd="0" destOrd="0" presId="urn:microsoft.com/office/officeart/2005/8/layout/vList5"/>
    <dgm:cxn modelId="{D322FC1E-5E3E-4484-810B-5C1A4FB8484B}" type="presParOf" srcId="{4D9D76BF-0554-41F8-87B6-5FD622439DD5}" destId="{A61C87DA-C897-4D6C-A7A6-69B0E720B9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BFBEE4-B725-4FA9-91D6-37A7484E6375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03D426BF-D911-4075-A885-562A5929CFE6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smtClean="0"/>
            <a:t>Apresentação</a:t>
          </a:r>
          <a:endParaRPr lang="pt-BR" dirty="0"/>
        </a:p>
      </dgm:t>
    </dgm:pt>
    <dgm:pt modelId="{5C24992A-C83D-46FC-8CE0-B3E72933C602}" type="parTrans" cxnId="{BE80BAB6-B7EA-4321-8FA4-EAD2E3547077}">
      <dgm:prSet/>
      <dgm:spPr/>
      <dgm:t>
        <a:bodyPr/>
        <a:lstStyle/>
        <a:p>
          <a:endParaRPr lang="pt-BR"/>
        </a:p>
      </dgm:t>
    </dgm:pt>
    <dgm:pt modelId="{7B6DA1A4-B94C-4677-AA5C-48C585D63AAE}" type="sibTrans" cxnId="{BE80BAB6-B7EA-4321-8FA4-EAD2E3547077}">
      <dgm:prSet/>
      <dgm:spPr/>
      <dgm:t>
        <a:bodyPr/>
        <a:lstStyle/>
        <a:p>
          <a:endParaRPr lang="pt-BR"/>
        </a:p>
      </dgm:t>
    </dgm:pt>
    <dgm:pt modelId="{2FB4B7CC-AFBF-4CF2-BB02-C88714525AAB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Console APP que escuta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AC6DB2E-BDC9-4588-8182-F0D6BA63D1A8}" type="parTrans" cxnId="{1E15D6D2-2B69-4F1B-B6C3-CFD27521B0E2}">
      <dgm:prSet/>
      <dgm:spPr/>
      <dgm:t>
        <a:bodyPr/>
        <a:lstStyle/>
        <a:p>
          <a:endParaRPr lang="pt-BR"/>
        </a:p>
      </dgm:t>
    </dgm:pt>
    <dgm:pt modelId="{305D619A-193A-4D02-970B-0BA1E2DB7520}" type="sibTrans" cxnId="{1E15D6D2-2B69-4F1B-B6C3-CFD27521B0E2}">
      <dgm:prSet/>
      <dgm:spPr/>
      <dgm:t>
        <a:bodyPr/>
        <a:lstStyle/>
        <a:p>
          <a:endParaRPr lang="pt-BR"/>
        </a:p>
      </dgm:t>
    </dgm:pt>
    <dgm:pt modelId="{7B5BF324-8AD6-4E29-8CAC-C9D89B947C83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dirty="0" err="1" smtClean="0"/>
            <a:t>Application</a:t>
          </a:r>
          <a:endParaRPr lang="pt-BR" dirty="0"/>
        </a:p>
      </dgm:t>
    </dgm:pt>
    <dgm:pt modelId="{65EAC6BE-60EA-442B-A66E-2D3173E4BBDE}" type="parTrans" cxnId="{E172DB3F-A2C6-40EB-A857-A60A0B0DC663}">
      <dgm:prSet/>
      <dgm:spPr/>
      <dgm:t>
        <a:bodyPr/>
        <a:lstStyle/>
        <a:p>
          <a:endParaRPr lang="pt-BR"/>
        </a:p>
      </dgm:t>
    </dgm:pt>
    <dgm:pt modelId="{6CE9BA27-4840-41CC-BD4F-77F3A4B226C0}" type="sibTrans" cxnId="{E172DB3F-A2C6-40EB-A857-A60A0B0DC663}">
      <dgm:prSet/>
      <dgm:spPr/>
      <dgm:t>
        <a:bodyPr/>
        <a:lstStyle/>
        <a:p>
          <a:endParaRPr lang="pt-BR"/>
        </a:p>
      </dgm:t>
    </dgm:pt>
    <dgm:pt modelId="{F8D47184-FEDF-42FE-99D8-FEC211B3F4CC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Processa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e controla a transação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04E2349-29B2-4026-8591-6D36BE64A37B}" type="parTrans" cxnId="{E7268F55-2C9F-4001-B822-236BB8B5E2B5}">
      <dgm:prSet/>
      <dgm:spPr/>
      <dgm:t>
        <a:bodyPr/>
        <a:lstStyle/>
        <a:p>
          <a:endParaRPr lang="pt-BR"/>
        </a:p>
      </dgm:t>
    </dgm:pt>
    <dgm:pt modelId="{CA8D3FA2-4F27-4F25-A165-A1CC0D54BD91}" type="sibTrans" cxnId="{E7268F55-2C9F-4001-B822-236BB8B5E2B5}">
      <dgm:prSet/>
      <dgm:spPr/>
      <dgm:t>
        <a:bodyPr/>
        <a:lstStyle/>
        <a:p>
          <a:endParaRPr lang="pt-BR"/>
        </a:p>
      </dgm:t>
    </dgm:pt>
    <dgm:pt modelId="{AF9CFB2A-6DB8-46A2-8164-B17F06587B5A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dirty="0" smtClean="0"/>
            <a:t>Domain</a:t>
          </a:r>
          <a:endParaRPr lang="pt-BR" dirty="0"/>
        </a:p>
      </dgm:t>
    </dgm:pt>
    <dgm:pt modelId="{5B58786A-5C76-4A3F-B81F-368B662AD7CF}" type="parTrans" cxnId="{341F7DF7-413B-4AA6-A34D-73C92828E655}">
      <dgm:prSet/>
      <dgm:spPr/>
      <dgm:t>
        <a:bodyPr/>
        <a:lstStyle/>
        <a:p>
          <a:endParaRPr lang="pt-BR"/>
        </a:p>
      </dgm:t>
    </dgm:pt>
    <dgm:pt modelId="{7F336D99-F7B5-4BE5-9FBF-152AAD4AA8C4}" type="sibTrans" cxnId="{341F7DF7-413B-4AA6-A34D-73C92828E655}">
      <dgm:prSet/>
      <dgm:spPr/>
      <dgm:t>
        <a:bodyPr/>
        <a:lstStyle/>
        <a:p>
          <a:endParaRPr lang="pt-BR"/>
        </a:p>
      </dgm:t>
    </dgm:pt>
    <dgm:pt modelId="{CEEADAE6-5363-4A52-8F8E-CFB982B4B126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Aplica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5BB2428A-D920-4D75-8181-2D79FCA7A445}" type="parTrans" cxnId="{49D26A07-4789-4582-9826-8CF933ADBB4E}">
      <dgm:prSet/>
      <dgm:spPr/>
      <dgm:t>
        <a:bodyPr/>
        <a:lstStyle/>
        <a:p>
          <a:endParaRPr lang="pt-BR"/>
        </a:p>
      </dgm:t>
    </dgm:pt>
    <dgm:pt modelId="{4C1559CE-AED1-4F1E-B2C1-260DF1DB6532}" type="sibTrans" cxnId="{49D26A07-4789-4582-9826-8CF933ADBB4E}">
      <dgm:prSet/>
      <dgm:spPr/>
      <dgm:t>
        <a:bodyPr/>
        <a:lstStyle/>
        <a:p>
          <a:endParaRPr lang="pt-BR"/>
        </a:p>
      </dgm:t>
    </dgm:pt>
    <dgm:pt modelId="{5F947816-E665-491C-94E9-CEA6245CCA57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smtClean="0"/>
            <a:t>Infraestrutura</a:t>
          </a:r>
          <a:endParaRPr lang="pt-BR" dirty="0"/>
        </a:p>
      </dgm:t>
    </dgm:pt>
    <dgm:pt modelId="{D1C1E04B-B6F8-4DE4-8EC0-84DC73EA267D}" type="parTrans" cxnId="{AEB48215-F53C-41F3-8E6E-C8C73851D182}">
      <dgm:prSet/>
      <dgm:spPr/>
      <dgm:t>
        <a:bodyPr/>
        <a:lstStyle/>
        <a:p>
          <a:endParaRPr lang="pt-BR"/>
        </a:p>
      </dgm:t>
    </dgm:pt>
    <dgm:pt modelId="{A17A85BF-352E-4534-8A32-DCA624C22D44}" type="sibTrans" cxnId="{AEB48215-F53C-41F3-8E6E-C8C73851D182}">
      <dgm:prSet/>
      <dgm:spPr/>
      <dgm:t>
        <a:bodyPr/>
        <a:lstStyle/>
        <a:p>
          <a:endParaRPr lang="pt-BR"/>
        </a:p>
      </dgm:t>
    </dgm:pt>
    <dgm:pt modelId="{2701E4A4-06E0-4CDD-9C86-47748C20C0F7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Lê do Banco de Dados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CC44BC1B-4FE6-45EB-AE0F-48CB36FCA84B}" type="parTrans" cxnId="{87B6F221-7B77-4F28-935D-1D13FA61CE6C}">
      <dgm:prSet/>
      <dgm:spPr/>
      <dgm:t>
        <a:bodyPr/>
        <a:lstStyle/>
        <a:p>
          <a:endParaRPr lang="pt-BR"/>
        </a:p>
      </dgm:t>
    </dgm:pt>
    <dgm:pt modelId="{5606524F-B158-40A3-BEE6-1CF8C6AD0C52}" type="sibTrans" cxnId="{87B6F221-7B77-4F28-935D-1D13FA61CE6C}">
      <dgm:prSet/>
      <dgm:spPr/>
      <dgm:t>
        <a:bodyPr/>
        <a:lstStyle/>
        <a:p>
          <a:endParaRPr lang="pt-BR"/>
        </a:p>
      </dgm:t>
    </dgm:pt>
    <dgm:pt modelId="{4C471EF2-FA31-49BE-A2FC-67D3A968FA16}" type="pres">
      <dgm:prSet presAssocID="{CBBFBEE4-B725-4FA9-91D6-37A7484E637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2A5FDE-33FB-4BDC-90C1-824C91017154}" type="pres">
      <dgm:prSet presAssocID="{03D426BF-D911-4075-A885-562A5929CFE6}" presName="linNode" presStyleCnt="0"/>
      <dgm:spPr/>
    </dgm:pt>
    <dgm:pt modelId="{A3189521-FB24-4E4C-BF46-F1E77395956D}" type="pres">
      <dgm:prSet presAssocID="{03D426BF-D911-4075-A885-562A5929CFE6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3B213-7BC0-420E-A781-7063594598E0}" type="pres">
      <dgm:prSet presAssocID="{03D426BF-D911-4075-A885-562A5929CFE6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6C55EBF-45B3-471D-9825-35736135E799}" type="pres">
      <dgm:prSet presAssocID="{7B6DA1A4-B94C-4677-AA5C-48C585D63AAE}" presName="sp" presStyleCnt="0"/>
      <dgm:spPr/>
    </dgm:pt>
    <dgm:pt modelId="{F40728B5-BBDB-4F47-A058-626E8C3200FD}" type="pres">
      <dgm:prSet presAssocID="{7B5BF324-8AD6-4E29-8CAC-C9D89B947C83}" presName="linNode" presStyleCnt="0"/>
      <dgm:spPr/>
    </dgm:pt>
    <dgm:pt modelId="{50FB1D40-1713-4868-BBDD-4D0F92639711}" type="pres">
      <dgm:prSet presAssocID="{7B5BF324-8AD6-4E29-8CAC-C9D89B947C83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DB449-FA88-4FA2-93A7-766CB7B7B5C9}" type="pres">
      <dgm:prSet presAssocID="{7B5BF324-8AD6-4E29-8CAC-C9D89B947C83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9BBAB95-D095-4B42-93B5-4B7919122BDF}" type="pres">
      <dgm:prSet presAssocID="{6CE9BA27-4840-41CC-BD4F-77F3A4B226C0}" presName="sp" presStyleCnt="0"/>
      <dgm:spPr/>
    </dgm:pt>
    <dgm:pt modelId="{6150D13D-E6E8-42FB-B262-957511CD7795}" type="pres">
      <dgm:prSet presAssocID="{AF9CFB2A-6DB8-46A2-8164-B17F06587B5A}" presName="linNode" presStyleCnt="0"/>
      <dgm:spPr/>
    </dgm:pt>
    <dgm:pt modelId="{7987F9ED-0392-4D59-8787-7D9CCD20AE6C}" type="pres">
      <dgm:prSet presAssocID="{AF9CFB2A-6DB8-46A2-8164-B17F06587B5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82FE27-4E0C-4753-A0DF-1D16A0037D46}" type="pres">
      <dgm:prSet presAssocID="{AF9CFB2A-6DB8-46A2-8164-B17F06587B5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3F61582-96D7-4227-959F-A463B606957C}" type="pres">
      <dgm:prSet presAssocID="{7F336D99-F7B5-4BE5-9FBF-152AAD4AA8C4}" presName="sp" presStyleCnt="0"/>
      <dgm:spPr/>
    </dgm:pt>
    <dgm:pt modelId="{4D9D76BF-0554-41F8-87B6-5FD622439DD5}" type="pres">
      <dgm:prSet presAssocID="{5F947816-E665-491C-94E9-CEA6245CCA57}" presName="linNode" presStyleCnt="0"/>
      <dgm:spPr/>
    </dgm:pt>
    <dgm:pt modelId="{E1B5099E-FD23-4891-BD3E-77742794819A}" type="pres">
      <dgm:prSet presAssocID="{5F947816-E665-491C-94E9-CEA6245CCA5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61C87DA-C897-4D6C-A7A6-69B0E720B94F}" type="pres">
      <dgm:prSet presAssocID="{5F947816-E665-491C-94E9-CEA6245CCA57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172DB3F-A2C6-40EB-A857-A60A0B0DC663}" srcId="{CBBFBEE4-B725-4FA9-91D6-37A7484E6375}" destId="{7B5BF324-8AD6-4E29-8CAC-C9D89B947C83}" srcOrd="1" destOrd="0" parTransId="{65EAC6BE-60EA-442B-A66E-2D3173E4BBDE}" sibTransId="{6CE9BA27-4840-41CC-BD4F-77F3A4B226C0}"/>
    <dgm:cxn modelId="{F978F84D-D455-4C6F-9640-23708C3E928C}" type="presOf" srcId="{CBBFBEE4-B725-4FA9-91D6-37A7484E6375}" destId="{4C471EF2-FA31-49BE-A2FC-67D3A968FA16}" srcOrd="0" destOrd="0" presId="urn:microsoft.com/office/officeart/2005/8/layout/vList5"/>
    <dgm:cxn modelId="{9C6ABAD3-E68F-4989-9B50-98DFF73FD322}" type="presOf" srcId="{AF9CFB2A-6DB8-46A2-8164-B17F06587B5A}" destId="{7987F9ED-0392-4D59-8787-7D9CCD20AE6C}" srcOrd="0" destOrd="0" presId="urn:microsoft.com/office/officeart/2005/8/layout/vList5"/>
    <dgm:cxn modelId="{341F7DF7-413B-4AA6-A34D-73C92828E655}" srcId="{CBBFBEE4-B725-4FA9-91D6-37A7484E6375}" destId="{AF9CFB2A-6DB8-46A2-8164-B17F06587B5A}" srcOrd="2" destOrd="0" parTransId="{5B58786A-5C76-4A3F-B81F-368B662AD7CF}" sibTransId="{7F336D99-F7B5-4BE5-9FBF-152AAD4AA8C4}"/>
    <dgm:cxn modelId="{BE80BAB6-B7EA-4321-8FA4-EAD2E3547077}" srcId="{CBBFBEE4-B725-4FA9-91D6-37A7484E6375}" destId="{03D426BF-D911-4075-A885-562A5929CFE6}" srcOrd="0" destOrd="0" parTransId="{5C24992A-C83D-46FC-8CE0-B3E72933C602}" sibTransId="{7B6DA1A4-B94C-4677-AA5C-48C585D63AAE}"/>
    <dgm:cxn modelId="{49D26A07-4789-4582-9826-8CF933ADBB4E}" srcId="{AF9CFB2A-6DB8-46A2-8164-B17F06587B5A}" destId="{CEEADAE6-5363-4A52-8F8E-CFB982B4B126}" srcOrd="0" destOrd="0" parTransId="{5BB2428A-D920-4D75-8181-2D79FCA7A445}" sibTransId="{4C1559CE-AED1-4F1E-B2C1-260DF1DB6532}"/>
    <dgm:cxn modelId="{55D8239A-283F-466F-89BB-0E206E6EBEA7}" type="presOf" srcId="{2701E4A4-06E0-4CDD-9C86-47748C20C0F7}" destId="{A61C87DA-C897-4D6C-A7A6-69B0E720B94F}" srcOrd="0" destOrd="0" presId="urn:microsoft.com/office/officeart/2005/8/layout/vList5"/>
    <dgm:cxn modelId="{1E15D6D2-2B69-4F1B-B6C3-CFD27521B0E2}" srcId="{03D426BF-D911-4075-A885-562A5929CFE6}" destId="{2FB4B7CC-AFBF-4CF2-BB02-C88714525AAB}" srcOrd="0" destOrd="0" parTransId="{1AC6DB2E-BDC9-4588-8182-F0D6BA63D1A8}" sibTransId="{305D619A-193A-4D02-970B-0BA1E2DB7520}"/>
    <dgm:cxn modelId="{AEF8169C-F57A-4874-87C9-8CEDB08DA526}" type="presOf" srcId="{2FB4B7CC-AFBF-4CF2-BB02-C88714525AAB}" destId="{F313B213-7BC0-420E-A781-7063594598E0}" srcOrd="0" destOrd="0" presId="urn:microsoft.com/office/officeart/2005/8/layout/vList5"/>
    <dgm:cxn modelId="{87B6F221-7B77-4F28-935D-1D13FA61CE6C}" srcId="{5F947816-E665-491C-94E9-CEA6245CCA57}" destId="{2701E4A4-06E0-4CDD-9C86-47748C20C0F7}" srcOrd="0" destOrd="0" parTransId="{CC44BC1B-4FE6-45EB-AE0F-48CB36FCA84B}" sibTransId="{5606524F-B158-40A3-BEE6-1CF8C6AD0C52}"/>
    <dgm:cxn modelId="{BC28EC1C-0ECD-49D4-A6F3-989B99FBAAF8}" type="presOf" srcId="{CEEADAE6-5363-4A52-8F8E-CFB982B4B126}" destId="{A582FE27-4E0C-4753-A0DF-1D16A0037D46}" srcOrd="0" destOrd="0" presId="urn:microsoft.com/office/officeart/2005/8/layout/vList5"/>
    <dgm:cxn modelId="{87FE1A05-96EB-4CE0-B62F-78F2DFE65E07}" type="presOf" srcId="{03D426BF-D911-4075-A885-562A5929CFE6}" destId="{A3189521-FB24-4E4C-BF46-F1E77395956D}" srcOrd="0" destOrd="0" presId="urn:microsoft.com/office/officeart/2005/8/layout/vList5"/>
    <dgm:cxn modelId="{35177016-6994-46C4-9886-2206522FB2A7}" type="presOf" srcId="{F8D47184-FEDF-42FE-99D8-FEC211B3F4CC}" destId="{D0FDB449-FA88-4FA2-93A7-766CB7B7B5C9}" srcOrd="0" destOrd="0" presId="urn:microsoft.com/office/officeart/2005/8/layout/vList5"/>
    <dgm:cxn modelId="{5626FAA2-4B17-4499-A729-390C7BDE8F5D}" type="presOf" srcId="{5F947816-E665-491C-94E9-CEA6245CCA57}" destId="{E1B5099E-FD23-4891-BD3E-77742794819A}" srcOrd="0" destOrd="0" presId="urn:microsoft.com/office/officeart/2005/8/layout/vList5"/>
    <dgm:cxn modelId="{AEB48215-F53C-41F3-8E6E-C8C73851D182}" srcId="{CBBFBEE4-B725-4FA9-91D6-37A7484E6375}" destId="{5F947816-E665-491C-94E9-CEA6245CCA57}" srcOrd="3" destOrd="0" parTransId="{D1C1E04B-B6F8-4DE4-8EC0-84DC73EA267D}" sibTransId="{A17A85BF-352E-4534-8A32-DCA624C22D44}"/>
    <dgm:cxn modelId="{E7268F55-2C9F-4001-B822-236BB8B5E2B5}" srcId="{7B5BF324-8AD6-4E29-8CAC-C9D89B947C83}" destId="{F8D47184-FEDF-42FE-99D8-FEC211B3F4CC}" srcOrd="0" destOrd="0" parTransId="{104E2349-29B2-4026-8591-6D36BE64A37B}" sibTransId="{CA8D3FA2-4F27-4F25-A165-A1CC0D54BD91}"/>
    <dgm:cxn modelId="{63E09DA4-9F5B-41DA-B026-A7EEE59ED3E6}" type="presOf" srcId="{7B5BF324-8AD6-4E29-8CAC-C9D89B947C83}" destId="{50FB1D40-1713-4868-BBDD-4D0F92639711}" srcOrd="0" destOrd="0" presId="urn:microsoft.com/office/officeart/2005/8/layout/vList5"/>
    <dgm:cxn modelId="{A59B68D8-3D5B-4476-A2EE-49C31FF7271D}" type="presParOf" srcId="{4C471EF2-FA31-49BE-A2FC-67D3A968FA16}" destId="{432A5FDE-33FB-4BDC-90C1-824C91017154}" srcOrd="0" destOrd="0" presId="urn:microsoft.com/office/officeart/2005/8/layout/vList5"/>
    <dgm:cxn modelId="{3B719684-508F-4986-AEF6-0BC39715BD3B}" type="presParOf" srcId="{432A5FDE-33FB-4BDC-90C1-824C91017154}" destId="{A3189521-FB24-4E4C-BF46-F1E77395956D}" srcOrd="0" destOrd="0" presId="urn:microsoft.com/office/officeart/2005/8/layout/vList5"/>
    <dgm:cxn modelId="{D26777B8-11DF-44D3-8693-6939ADB2668A}" type="presParOf" srcId="{432A5FDE-33FB-4BDC-90C1-824C91017154}" destId="{F313B213-7BC0-420E-A781-7063594598E0}" srcOrd="1" destOrd="0" presId="urn:microsoft.com/office/officeart/2005/8/layout/vList5"/>
    <dgm:cxn modelId="{09823C3B-BF00-49CF-A461-22EEC3021BC0}" type="presParOf" srcId="{4C471EF2-FA31-49BE-A2FC-67D3A968FA16}" destId="{D6C55EBF-45B3-471D-9825-35736135E799}" srcOrd="1" destOrd="0" presId="urn:microsoft.com/office/officeart/2005/8/layout/vList5"/>
    <dgm:cxn modelId="{6F0E23FB-A691-4A67-B5D5-872D313DFCB2}" type="presParOf" srcId="{4C471EF2-FA31-49BE-A2FC-67D3A968FA16}" destId="{F40728B5-BBDB-4F47-A058-626E8C3200FD}" srcOrd="2" destOrd="0" presId="urn:microsoft.com/office/officeart/2005/8/layout/vList5"/>
    <dgm:cxn modelId="{2C15F83C-C3BC-4987-92A2-BA1E879644DC}" type="presParOf" srcId="{F40728B5-BBDB-4F47-A058-626E8C3200FD}" destId="{50FB1D40-1713-4868-BBDD-4D0F92639711}" srcOrd="0" destOrd="0" presId="urn:microsoft.com/office/officeart/2005/8/layout/vList5"/>
    <dgm:cxn modelId="{53D212F1-4EFD-4291-9751-488C2329CCC3}" type="presParOf" srcId="{F40728B5-BBDB-4F47-A058-626E8C3200FD}" destId="{D0FDB449-FA88-4FA2-93A7-766CB7B7B5C9}" srcOrd="1" destOrd="0" presId="urn:microsoft.com/office/officeart/2005/8/layout/vList5"/>
    <dgm:cxn modelId="{8729A84C-DDCE-4CCF-9886-097F7EA5D1CC}" type="presParOf" srcId="{4C471EF2-FA31-49BE-A2FC-67D3A968FA16}" destId="{C9BBAB95-D095-4B42-93B5-4B7919122BDF}" srcOrd="3" destOrd="0" presId="urn:microsoft.com/office/officeart/2005/8/layout/vList5"/>
    <dgm:cxn modelId="{9B348C06-CBEF-410E-9370-477052124528}" type="presParOf" srcId="{4C471EF2-FA31-49BE-A2FC-67D3A968FA16}" destId="{6150D13D-E6E8-42FB-B262-957511CD7795}" srcOrd="4" destOrd="0" presId="urn:microsoft.com/office/officeart/2005/8/layout/vList5"/>
    <dgm:cxn modelId="{C3DC8EFC-D953-41E1-BCEE-B257ED5E3212}" type="presParOf" srcId="{6150D13D-E6E8-42FB-B262-957511CD7795}" destId="{7987F9ED-0392-4D59-8787-7D9CCD20AE6C}" srcOrd="0" destOrd="0" presId="urn:microsoft.com/office/officeart/2005/8/layout/vList5"/>
    <dgm:cxn modelId="{02B5E22F-3C76-4036-99A8-264AAA3D38B4}" type="presParOf" srcId="{6150D13D-E6E8-42FB-B262-957511CD7795}" destId="{A582FE27-4E0C-4753-A0DF-1D16A0037D46}" srcOrd="1" destOrd="0" presId="urn:microsoft.com/office/officeart/2005/8/layout/vList5"/>
    <dgm:cxn modelId="{47678CA5-AAB6-49BB-92F5-BF49AE4B6B1F}" type="presParOf" srcId="{4C471EF2-FA31-49BE-A2FC-67D3A968FA16}" destId="{63F61582-96D7-4227-959F-A463B606957C}" srcOrd="5" destOrd="0" presId="urn:microsoft.com/office/officeart/2005/8/layout/vList5"/>
    <dgm:cxn modelId="{A4EACB17-8950-432F-A237-CA412413585E}" type="presParOf" srcId="{4C471EF2-FA31-49BE-A2FC-67D3A968FA16}" destId="{4D9D76BF-0554-41F8-87B6-5FD622439DD5}" srcOrd="6" destOrd="0" presId="urn:microsoft.com/office/officeart/2005/8/layout/vList5"/>
    <dgm:cxn modelId="{12B6CBF2-56BC-41CE-AB6A-92A8120E4513}" type="presParOf" srcId="{4D9D76BF-0554-41F8-87B6-5FD622439DD5}" destId="{E1B5099E-FD23-4891-BD3E-77742794819A}" srcOrd="0" destOrd="0" presId="urn:microsoft.com/office/officeart/2005/8/layout/vList5"/>
    <dgm:cxn modelId="{AF746B40-3E8B-473E-BCB9-318ABF4A82F4}" type="presParOf" srcId="{4D9D76BF-0554-41F8-87B6-5FD622439DD5}" destId="{A61C87DA-C897-4D6C-A7A6-69B0E720B9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3B213-7BC0-420E-A781-7063594598E0}">
      <dsp:nvSpPr>
        <dsp:cNvPr id="0" name=""/>
        <dsp:cNvSpPr/>
      </dsp:nvSpPr>
      <dsp:spPr>
        <a:xfrm rot="5400000">
          <a:off x="6921610" y="-2887830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Recebe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Publica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 internamente (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MediatR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166115"/>
        <a:ext cx="6911602" cy="849678"/>
      </dsp:txXfrm>
    </dsp:sp>
    <dsp:sp modelId="{A3189521-FB24-4E4C-BF46-F1E77395956D}">
      <dsp:nvSpPr>
        <dsp:cNvPr id="0" name=""/>
        <dsp:cNvSpPr/>
      </dsp:nvSpPr>
      <dsp:spPr>
        <a:xfrm>
          <a:off x="0" y="2447"/>
          <a:ext cx="3913632" cy="1177013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/>
            <a:t>Apresentação</a:t>
          </a:r>
          <a:endParaRPr lang="pt-BR" sz="4300" kern="1200" dirty="0"/>
        </a:p>
      </dsp:txBody>
      <dsp:txXfrm>
        <a:off x="57457" y="59904"/>
        <a:ext cx="3798718" cy="1062099"/>
      </dsp:txXfrm>
    </dsp:sp>
    <dsp:sp modelId="{D0FDB449-FA88-4FA2-93A7-766CB7B7B5C9}">
      <dsp:nvSpPr>
        <dsp:cNvPr id="0" name=""/>
        <dsp:cNvSpPr/>
      </dsp:nvSpPr>
      <dsp:spPr>
        <a:xfrm rot="5400000">
          <a:off x="6921610" y="-1651966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Captura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 (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Handlers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Processa as mensagens e integrações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1401979"/>
        <a:ext cx="6911602" cy="849678"/>
      </dsp:txXfrm>
    </dsp:sp>
    <dsp:sp modelId="{50FB1D40-1713-4868-BBDD-4D0F92639711}">
      <dsp:nvSpPr>
        <dsp:cNvPr id="0" name=""/>
        <dsp:cNvSpPr/>
      </dsp:nvSpPr>
      <dsp:spPr>
        <a:xfrm>
          <a:off x="0" y="1238311"/>
          <a:ext cx="3913632" cy="1177013"/>
        </a:xfrm>
        <a:prstGeom prst="roundRect">
          <a:avLst/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err="1" smtClean="0"/>
            <a:t>Application</a:t>
          </a:r>
          <a:endParaRPr lang="pt-BR" sz="4300" kern="1200" dirty="0"/>
        </a:p>
      </dsp:txBody>
      <dsp:txXfrm>
        <a:off x="57457" y="1295768"/>
        <a:ext cx="3798718" cy="1062099"/>
      </dsp:txXfrm>
    </dsp:sp>
    <dsp:sp modelId="{A582FE27-4E0C-4753-A0DF-1D16A0037D46}">
      <dsp:nvSpPr>
        <dsp:cNvPr id="0" name=""/>
        <dsp:cNvSpPr/>
      </dsp:nvSpPr>
      <dsp:spPr>
        <a:xfrm rot="5400000">
          <a:off x="6921610" y="-416101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Regras de negócio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Lança Domain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2637844"/>
        <a:ext cx="6911602" cy="849678"/>
      </dsp:txXfrm>
    </dsp:sp>
    <dsp:sp modelId="{7987F9ED-0392-4D59-8787-7D9CCD20AE6C}">
      <dsp:nvSpPr>
        <dsp:cNvPr id="0" name=""/>
        <dsp:cNvSpPr/>
      </dsp:nvSpPr>
      <dsp:spPr>
        <a:xfrm>
          <a:off x="0" y="2474175"/>
          <a:ext cx="3913632" cy="1177013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/>
            <a:t>Domain</a:t>
          </a:r>
          <a:endParaRPr lang="pt-BR" sz="4300" kern="1200" dirty="0"/>
        </a:p>
      </dsp:txBody>
      <dsp:txXfrm>
        <a:off x="57457" y="2531632"/>
        <a:ext cx="3798718" cy="1062099"/>
      </dsp:txXfrm>
    </dsp:sp>
    <dsp:sp modelId="{A61C87DA-C897-4D6C-A7A6-69B0E720B94F}">
      <dsp:nvSpPr>
        <dsp:cNvPr id="0" name=""/>
        <dsp:cNvSpPr/>
      </dsp:nvSpPr>
      <dsp:spPr>
        <a:xfrm rot="5400000">
          <a:off x="6921610" y="819762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Escreve no Banco de Dados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3873707"/>
        <a:ext cx="6911602" cy="849678"/>
      </dsp:txXfrm>
    </dsp:sp>
    <dsp:sp modelId="{E1B5099E-FD23-4891-BD3E-77742794819A}">
      <dsp:nvSpPr>
        <dsp:cNvPr id="0" name=""/>
        <dsp:cNvSpPr/>
      </dsp:nvSpPr>
      <dsp:spPr>
        <a:xfrm>
          <a:off x="0" y="3710039"/>
          <a:ext cx="3913632" cy="1177013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/>
            <a:t>Infraestrutura</a:t>
          </a:r>
          <a:endParaRPr lang="pt-BR" sz="4300" kern="1200" dirty="0"/>
        </a:p>
      </dsp:txBody>
      <dsp:txXfrm>
        <a:off x="57457" y="3767496"/>
        <a:ext cx="3798718" cy="10620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3B213-7BC0-420E-A781-7063594598E0}">
      <dsp:nvSpPr>
        <dsp:cNvPr id="0" name=""/>
        <dsp:cNvSpPr/>
      </dsp:nvSpPr>
      <dsp:spPr>
        <a:xfrm rot="5400000">
          <a:off x="6731618" y="-2798422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Console APP que escuta Domain </a:t>
          </a:r>
          <a:r>
            <a:rPr lang="pt-BR" sz="26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166115"/>
        <a:ext cx="6732786" cy="849678"/>
      </dsp:txXfrm>
    </dsp:sp>
    <dsp:sp modelId="{A3189521-FB24-4E4C-BF46-F1E77395956D}">
      <dsp:nvSpPr>
        <dsp:cNvPr id="0" name=""/>
        <dsp:cNvSpPr/>
      </dsp:nvSpPr>
      <dsp:spPr>
        <a:xfrm>
          <a:off x="0" y="2447"/>
          <a:ext cx="3813048" cy="1177013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smtClean="0"/>
            <a:t>Apresentação</a:t>
          </a:r>
          <a:endParaRPr lang="pt-BR" sz="4200" kern="1200" dirty="0"/>
        </a:p>
      </dsp:txBody>
      <dsp:txXfrm>
        <a:off x="57457" y="59904"/>
        <a:ext cx="3698134" cy="1062099"/>
      </dsp:txXfrm>
    </dsp:sp>
    <dsp:sp modelId="{D0FDB449-FA88-4FA2-93A7-766CB7B7B5C9}">
      <dsp:nvSpPr>
        <dsp:cNvPr id="0" name=""/>
        <dsp:cNvSpPr/>
      </dsp:nvSpPr>
      <dsp:spPr>
        <a:xfrm rot="5400000">
          <a:off x="6731618" y="-1562558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-1038713"/>
              <a:satOff val="22813"/>
              <a:lumOff val="20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Processa Domain </a:t>
          </a:r>
          <a:r>
            <a:rPr lang="pt-BR" sz="26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 e controla a transação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1401979"/>
        <a:ext cx="6732786" cy="849678"/>
      </dsp:txXfrm>
    </dsp:sp>
    <dsp:sp modelId="{50FB1D40-1713-4868-BBDD-4D0F92639711}">
      <dsp:nvSpPr>
        <dsp:cNvPr id="0" name=""/>
        <dsp:cNvSpPr/>
      </dsp:nvSpPr>
      <dsp:spPr>
        <a:xfrm>
          <a:off x="0" y="1238311"/>
          <a:ext cx="3813048" cy="1177013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err="1" smtClean="0"/>
            <a:t>Application</a:t>
          </a:r>
          <a:endParaRPr lang="pt-BR" sz="4200" kern="1200" dirty="0"/>
        </a:p>
      </dsp:txBody>
      <dsp:txXfrm>
        <a:off x="57457" y="1295768"/>
        <a:ext cx="3698134" cy="1062099"/>
      </dsp:txXfrm>
    </dsp:sp>
    <dsp:sp modelId="{A582FE27-4E0C-4753-A0DF-1D16A0037D46}">
      <dsp:nvSpPr>
        <dsp:cNvPr id="0" name=""/>
        <dsp:cNvSpPr/>
      </dsp:nvSpPr>
      <dsp:spPr>
        <a:xfrm rot="5400000">
          <a:off x="6731618" y="-326693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-2077426"/>
              <a:satOff val="45627"/>
              <a:lumOff val="40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Aplica Domain </a:t>
          </a:r>
          <a:r>
            <a:rPr lang="pt-BR" sz="26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2637844"/>
        <a:ext cx="6732786" cy="849678"/>
      </dsp:txXfrm>
    </dsp:sp>
    <dsp:sp modelId="{7987F9ED-0392-4D59-8787-7D9CCD20AE6C}">
      <dsp:nvSpPr>
        <dsp:cNvPr id="0" name=""/>
        <dsp:cNvSpPr/>
      </dsp:nvSpPr>
      <dsp:spPr>
        <a:xfrm>
          <a:off x="0" y="2474175"/>
          <a:ext cx="3813048" cy="1177013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smtClean="0"/>
            <a:t>Domain</a:t>
          </a:r>
          <a:endParaRPr lang="pt-BR" sz="4200" kern="1200" dirty="0"/>
        </a:p>
      </dsp:txBody>
      <dsp:txXfrm>
        <a:off x="57457" y="2531632"/>
        <a:ext cx="3698134" cy="1062099"/>
      </dsp:txXfrm>
    </dsp:sp>
    <dsp:sp modelId="{A61C87DA-C897-4D6C-A7A6-69B0E720B94F}">
      <dsp:nvSpPr>
        <dsp:cNvPr id="0" name=""/>
        <dsp:cNvSpPr/>
      </dsp:nvSpPr>
      <dsp:spPr>
        <a:xfrm rot="5400000">
          <a:off x="6731618" y="909170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-3116139"/>
              <a:satOff val="68440"/>
              <a:lumOff val="61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Lê do Banco de Dados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3873707"/>
        <a:ext cx="6732786" cy="849678"/>
      </dsp:txXfrm>
    </dsp:sp>
    <dsp:sp modelId="{E1B5099E-FD23-4891-BD3E-77742794819A}">
      <dsp:nvSpPr>
        <dsp:cNvPr id="0" name=""/>
        <dsp:cNvSpPr/>
      </dsp:nvSpPr>
      <dsp:spPr>
        <a:xfrm>
          <a:off x="0" y="3710039"/>
          <a:ext cx="3813048" cy="1177013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smtClean="0"/>
            <a:t>Infraestrutura</a:t>
          </a:r>
          <a:endParaRPr lang="pt-BR" sz="4200" kern="1200" dirty="0"/>
        </a:p>
      </dsp:txBody>
      <dsp:txXfrm>
        <a:off x="57457" y="3767496"/>
        <a:ext cx="3698134" cy="1062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kafka.apache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paulovich/jambo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github.com/ivanpaulovich/jambo/" TargetMode="External"/><Relationship Id="rId7" Type="http://schemas.openxmlformats.org/officeDocument/2006/relationships/image" Target="../media/image6.jpeg"/><Relationship Id="rId2" Type="http://schemas.openxmlformats.org/officeDocument/2006/relationships/hyperlink" Target="http://www.100loo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ivanpaulovich/jambo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github.com/ivanpaulovich/jambo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services.io/patterns/data/event-sourcing.html" TargetMode="External"/><Relationship Id="rId2" Type="http://schemas.openxmlformats.org/officeDocument/2006/relationships/hyperlink" Target="https://www.exceptionnotfound.net/implementing-cqrs-in-net-part-1-architecting-the-applic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itiate.andela.com/event-sourcing-and-cqrs-a-look-at-kafka-e0c1b90d17d8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git\palestra-event-sourcing\river_trees_nature_beautiful_summer_92688_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1343" y="109742"/>
            <a:ext cx="9144000" cy="241574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n w="6350">
                  <a:solidFill>
                    <a:schemeClr val="bg1">
                      <a:lumMod val="85000"/>
                      <a:lumOff val="15000"/>
                    </a:schemeClr>
                  </a:solidFill>
                </a:ln>
                <a:solidFill>
                  <a:schemeClr val="tx1"/>
                </a:solidFill>
              </a:rPr>
              <a:t>Aggregates</a:t>
            </a:r>
            <a:br>
              <a:rPr lang="en-US" dirty="0" smtClean="0">
                <a:ln w="6350">
                  <a:solidFill>
                    <a:schemeClr val="bg1">
                      <a:lumMod val="85000"/>
                      <a:lumOff val="15000"/>
                    </a:schemeClr>
                  </a:solidFill>
                </a:ln>
                <a:solidFill>
                  <a:schemeClr val="tx1"/>
                </a:solidFill>
              </a:rPr>
            </a:br>
            <a:r>
              <a:rPr lang="en-US" dirty="0" smtClean="0">
                <a:ln w="6350">
                  <a:solidFill>
                    <a:schemeClr val="bg1">
                      <a:lumMod val="85000"/>
                      <a:lumOff val="15000"/>
                    </a:schemeClr>
                  </a:solidFill>
                </a:ln>
                <a:solidFill>
                  <a:schemeClr val="tx1"/>
                </a:solidFill>
              </a:rPr>
              <a:t>com Event Sourcing</a:t>
            </a:r>
            <a:endParaRPr lang="en-US" dirty="0">
              <a:ln w="6350">
                <a:solidFill>
                  <a:schemeClr val="bg1">
                    <a:lumMod val="85000"/>
                    <a:lumOff val="1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3914" y="2993926"/>
            <a:ext cx="9144000" cy="1828446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Ivan Paulovich</a:t>
            </a:r>
            <a:br>
              <a:rPr lang="en-US" sz="48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sz="24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Software </a:t>
            </a:r>
            <a:r>
              <a:rPr lang="en-US" sz="2400" b="1" dirty="0" err="1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Craftmanship</a:t>
            </a:r>
            <a:r>
              <a:rPr lang="en-US" sz="24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/>
            </a:r>
            <a:br>
              <a:rPr lang="en-US" sz="24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sz="24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/>
            </a:r>
            <a:br>
              <a:rPr lang="en-US" sz="24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sz="24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Banco Olé Consignado – </a:t>
            </a:r>
            <a:r>
              <a:rPr lang="en-US" sz="2400" b="1" dirty="0" err="1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Setembro</a:t>
            </a:r>
            <a:r>
              <a:rPr lang="en-US" sz="24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2017</a:t>
            </a:r>
            <a:endParaRPr lang="en-US" sz="2400" b="1" dirty="0">
              <a:ln w="6350" cmpd="sng">
                <a:solidFill>
                  <a:schemeClr val="bg1"/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48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Pronto para Big Data!</a:t>
            </a:r>
            <a:endParaRPr lang="pt-BR" dirty="0"/>
          </a:p>
        </p:txBody>
      </p:sp>
      <p:sp>
        <p:nvSpPr>
          <p:cNvPr id="4" name="Cilindro 3"/>
          <p:cNvSpPr/>
          <p:nvPr/>
        </p:nvSpPr>
        <p:spPr>
          <a:xfrm rot="16200000">
            <a:off x="4898698" y="2522198"/>
            <a:ext cx="1066610" cy="3218599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177406" y="3726466"/>
            <a:ext cx="2515494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luxograma: Disco magnético 6"/>
          <p:cNvSpPr/>
          <p:nvPr/>
        </p:nvSpPr>
        <p:spPr>
          <a:xfrm>
            <a:off x="8391871" y="3504722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Relacional</a:t>
            </a:r>
            <a:endParaRPr lang="pt-BR" dirty="0"/>
          </a:p>
        </p:txBody>
      </p:sp>
      <p:sp>
        <p:nvSpPr>
          <p:cNvPr id="8" name="Fluxograma: Disco magnético 7"/>
          <p:cNvSpPr/>
          <p:nvPr/>
        </p:nvSpPr>
        <p:spPr>
          <a:xfrm>
            <a:off x="7940102" y="5222698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de Grafos</a:t>
            </a:r>
            <a:endParaRPr lang="pt-BR" dirty="0"/>
          </a:p>
        </p:txBody>
      </p:sp>
      <p:sp>
        <p:nvSpPr>
          <p:cNvPr id="9" name="Fluxograma: Disco magnético 8"/>
          <p:cNvSpPr/>
          <p:nvPr/>
        </p:nvSpPr>
        <p:spPr>
          <a:xfrm>
            <a:off x="4692340" y="5270762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de </a:t>
            </a:r>
            <a:br>
              <a:rPr lang="pt-BR" dirty="0" smtClean="0"/>
            </a:br>
            <a:r>
              <a:rPr lang="pt-BR" dirty="0" smtClean="0"/>
              <a:t>Chaves / Valores</a:t>
            </a:r>
            <a:endParaRPr lang="pt-BR" dirty="0"/>
          </a:p>
        </p:txBody>
      </p:sp>
      <p:sp>
        <p:nvSpPr>
          <p:cNvPr id="10" name="Fluxograma: Disco magnético 9"/>
          <p:cNvSpPr/>
          <p:nvPr/>
        </p:nvSpPr>
        <p:spPr>
          <a:xfrm>
            <a:off x="4666528" y="1676400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Analítica no Tempo</a:t>
            </a:r>
            <a:endParaRPr lang="pt-BR" dirty="0"/>
          </a:p>
        </p:txBody>
      </p:sp>
      <p:sp>
        <p:nvSpPr>
          <p:cNvPr id="11" name="Fluxograma: Disco magnético 10"/>
          <p:cNvSpPr/>
          <p:nvPr/>
        </p:nvSpPr>
        <p:spPr>
          <a:xfrm>
            <a:off x="7743908" y="1700035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Documentos</a:t>
            </a:r>
            <a:endParaRPr lang="pt-BR" dirty="0"/>
          </a:p>
        </p:txBody>
      </p:sp>
      <p:sp>
        <p:nvSpPr>
          <p:cNvPr id="13" name="Seta para a direita 12"/>
          <p:cNvSpPr/>
          <p:nvPr/>
        </p:nvSpPr>
        <p:spPr>
          <a:xfrm rot="2071547">
            <a:off x="7031243" y="4879690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eta para a direita 13"/>
          <p:cNvSpPr/>
          <p:nvPr/>
        </p:nvSpPr>
        <p:spPr>
          <a:xfrm rot="19510141">
            <a:off x="7089236" y="2943900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eta para a direita 14"/>
          <p:cNvSpPr/>
          <p:nvPr/>
        </p:nvSpPr>
        <p:spPr>
          <a:xfrm rot="16200000">
            <a:off x="5342749" y="2974465"/>
            <a:ext cx="38363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eta para a direita 15"/>
          <p:cNvSpPr/>
          <p:nvPr/>
        </p:nvSpPr>
        <p:spPr>
          <a:xfrm rot="5400000">
            <a:off x="5363089" y="4756787"/>
            <a:ext cx="368356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ta para a direita 16"/>
          <p:cNvSpPr/>
          <p:nvPr/>
        </p:nvSpPr>
        <p:spPr>
          <a:xfrm>
            <a:off x="7466035" y="3890803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1993269" y="3573749"/>
            <a:ext cx="1626232" cy="100304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468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implementar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CQRS</a:t>
            </a:r>
          </a:p>
          <a:p>
            <a:r>
              <a:rPr lang="pt-BR" dirty="0" smtClean="0"/>
              <a:t>Domain-</a:t>
            </a:r>
            <a:r>
              <a:rPr lang="pt-BR" dirty="0" err="1" smtClean="0"/>
              <a:t>Driven</a:t>
            </a:r>
            <a:r>
              <a:rPr lang="pt-BR" dirty="0" smtClean="0"/>
              <a:t>-Design</a:t>
            </a:r>
          </a:p>
          <a:p>
            <a:r>
              <a:rPr lang="pt-BR" dirty="0" err="1" smtClean="0"/>
              <a:t>Aggregates</a:t>
            </a:r>
            <a:r>
              <a:rPr lang="pt-BR" dirty="0" smtClean="0"/>
              <a:t> </a:t>
            </a:r>
          </a:p>
          <a:p>
            <a:r>
              <a:rPr lang="pt-BR" dirty="0" smtClean="0"/>
              <a:t>Domain </a:t>
            </a:r>
            <a:r>
              <a:rPr lang="pt-BR" dirty="0" err="1" smtClean="0"/>
              <a:t>Events</a:t>
            </a:r>
            <a:endParaRPr lang="pt-BR" dirty="0" smtClean="0"/>
          </a:p>
          <a:p>
            <a:r>
              <a:rPr lang="pt-BR" dirty="0" smtClean="0"/>
              <a:t>Barramento</a:t>
            </a:r>
          </a:p>
          <a:p>
            <a:r>
              <a:rPr lang="pt-BR" dirty="0" smtClean="0"/>
              <a:t>Tratamento de Conflitos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815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ector reto 17"/>
          <p:cNvCxnSpPr/>
          <p:nvPr/>
        </p:nvCxnSpPr>
        <p:spPr>
          <a:xfrm>
            <a:off x="8351836" y="2324100"/>
            <a:ext cx="0" cy="391160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533400" y="2622550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33400" y="3451506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33400" y="4264589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Domain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33400" y="5105964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Infrastructure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eta para cima e para baixo 7"/>
          <p:cNvSpPr/>
          <p:nvPr/>
        </p:nvSpPr>
        <p:spPr>
          <a:xfrm>
            <a:off x="3314700" y="2971800"/>
            <a:ext cx="406400" cy="2458013"/>
          </a:xfrm>
          <a:prstGeom prst="up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02200" y="2622550"/>
            <a:ext cx="6924673" cy="6985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4902199" y="5105964"/>
            <a:ext cx="6924675" cy="6985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Infrastructure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8791575" y="3454400"/>
            <a:ext cx="3035300" cy="6985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Access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eta para cima 14"/>
          <p:cNvSpPr/>
          <p:nvPr/>
        </p:nvSpPr>
        <p:spPr>
          <a:xfrm>
            <a:off x="11337923" y="2971800"/>
            <a:ext cx="469900" cy="2458013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358775" y="1718557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Tradicional em Camadas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4818062" y="17099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CQRS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CQRS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4902200" y="3454400"/>
            <a:ext cx="3035300" cy="6985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902200" y="4267482"/>
            <a:ext cx="3035300" cy="69850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Domain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Seta para baixo 15"/>
          <p:cNvSpPr/>
          <p:nvPr/>
        </p:nvSpPr>
        <p:spPr>
          <a:xfrm>
            <a:off x="5029200" y="2971800"/>
            <a:ext cx="457200" cy="2458013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559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5" grpId="0" animBg="1"/>
      <p:bldP spid="21" grpId="0"/>
      <p:bldP spid="10" grpId="0" animBg="1"/>
      <p:bldP spid="11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Domain-</a:t>
            </a:r>
            <a:r>
              <a:rPr lang="pt-BR" dirty="0" err="1" smtClean="0"/>
              <a:t>Driven</a:t>
            </a:r>
            <a:r>
              <a:rPr lang="pt-BR" dirty="0" smtClean="0"/>
              <a:t>-Design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Usa-se a modelagem tática.</a:t>
            </a:r>
          </a:p>
          <a:p>
            <a:r>
              <a:rPr lang="pt-BR" dirty="0" err="1" smtClean="0"/>
              <a:t>Aggregações</a:t>
            </a:r>
            <a:r>
              <a:rPr lang="pt-BR" dirty="0" smtClean="0"/>
              <a:t> lançam eventos de domínio.</a:t>
            </a:r>
          </a:p>
          <a:p>
            <a:r>
              <a:rPr lang="pt-BR" dirty="0" smtClean="0"/>
              <a:t>Investe-se na persistência dos Eventos de Domínio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5624982" y="4256957"/>
            <a:ext cx="3705285" cy="244201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ipse 6"/>
          <p:cNvSpPr/>
          <p:nvPr/>
        </p:nvSpPr>
        <p:spPr>
          <a:xfrm>
            <a:off x="2317829" y="3685819"/>
            <a:ext cx="2964903" cy="146692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3085580" y="4273491"/>
            <a:ext cx="1603598" cy="46974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u="sng" dirty="0"/>
              <a:t>Blog</a:t>
            </a:r>
            <a:endParaRPr lang="en-US" u="sng" dirty="0"/>
          </a:p>
        </p:txBody>
      </p:sp>
      <p:sp>
        <p:nvSpPr>
          <p:cNvPr id="9" name="Retângulo 8"/>
          <p:cNvSpPr/>
          <p:nvPr/>
        </p:nvSpPr>
        <p:spPr>
          <a:xfrm>
            <a:off x="6141848" y="4761605"/>
            <a:ext cx="1603598" cy="46974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u="sng" dirty="0"/>
              <a:t>Post</a:t>
            </a:r>
            <a:endParaRPr lang="en-US" u="sng" dirty="0"/>
          </a:p>
        </p:txBody>
      </p:sp>
      <p:sp>
        <p:nvSpPr>
          <p:cNvPr id="10" name="Retângulo 9"/>
          <p:cNvSpPr/>
          <p:nvPr/>
        </p:nvSpPr>
        <p:spPr>
          <a:xfrm>
            <a:off x="7374707" y="5642760"/>
            <a:ext cx="1603598" cy="46974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Comment</a:t>
            </a:r>
            <a:endParaRPr lang="en-US" dirty="0"/>
          </a:p>
        </p:txBody>
      </p:sp>
      <p:sp>
        <p:nvSpPr>
          <p:cNvPr id="11" name="Retângulo 10"/>
          <p:cNvSpPr/>
          <p:nvPr/>
        </p:nvSpPr>
        <p:spPr>
          <a:xfrm>
            <a:off x="3238878" y="5615622"/>
            <a:ext cx="2034142" cy="42654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PostCreatedEvent</a:t>
            </a:r>
            <a:endParaRPr lang="en-US" dirty="0"/>
          </a:p>
        </p:txBody>
      </p:sp>
      <p:cxnSp>
        <p:nvCxnSpPr>
          <p:cNvPr id="12" name="Conector em curva 11"/>
          <p:cNvCxnSpPr>
            <a:stCxn id="9" idx="2"/>
            <a:endCxn id="11" idx="3"/>
          </p:cNvCxnSpPr>
          <p:nvPr/>
        </p:nvCxnSpPr>
        <p:spPr>
          <a:xfrm rot="5400000">
            <a:off x="5809559" y="4694808"/>
            <a:ext cx="597550" cy="1670627"/>
          </a:xfrm>
          <a:prstGeom prst="curvedConnector2">
            <a:avLst/>
          </a:prstGeom>
          <a:ln w="28575">
            <a:solidFill>
              <a:schemeClr val="bg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em curva 12"/>
          <p:cNvCxnSpPr>
            <a:stCxn id="11" idx="1"/>
            <a:endCxn id="8" idx="1"/>
          </p:cNvCxnSpPr>
          <p:nvPr/>
        </p:nvCxnSpPr>
        <p:spPr>
          <a:xfrm rot="10800000">
            <a:off x="3085580" y="4508362"/>
            <a:ext cx="153298" cy="1320534"/>
          </a:xfrm>
          <a:prstGeom prst="curvedConnector3">
            <a:avLst>
              <a:gd name="adj1" fmla="val 558410"/>
            </a:avLst>
          </a:prstGeom>
          <a:ln w="28575">
            <a:solidFill>
              <a:schemeClr val="bg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em curva 13"/>
          <p:cNvCxnSpPr>
            <a:stCxn id="9" idx="3"/>
            <a:endCxn id="10" idx="0"/>
          </p:cNvCxnSpPr>
          <p:nvPr/>
        </p:nvCxnSpPr>
        <p:spPr>
          <a:xfrm>
            <a:off x="7745446" y="4996476"/>
            <a:ext cx="431060" cy="646284"/>
          </a:xfrm>
          <a:prstGeom prst="curvedConnector2">
            <a:avLst/>
          </a:prstGeom>
          <a:ln w="28575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80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Aggregates</a:t>
            </a:r>
            <a:r>
              <a:rPr lang="pt-BR" dirty="0" smtClean="0"/>
              <a:t> e Domain </a:t>
            </a:r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Aggregates</a:t>
            </a:r>
            <a:endParaRPr lang="pt-B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pt-BR" dirty="0" smtClean="0"/>
              <a:t>Protegem o quanto possível o grafo de entidades de acesso externo.</a:t>
            </a:r>
          </a:p>
          <a:p>
            <a:pPr lvl="1"/>
            <a:r>
              <a:rPr lang="pt-BR" dirty="0" smtClean="0"/>
              <a:t>Garantem que o estado das entidades filhas são sempre consistentes.</a:t>
            </a:r>
          </a:p>
          <a:p>
            <a:pPr lvl="1"/>
            <a:r>
              <a:rPr lang="pt-BR" dirty="0" smtClean="0"/>
              <a:t>Determinam um escopo de transação.</a:t>
            </a:r>
          </a:p>
          <a:p>
            <a:pPr lvl="1"/>
            <a:endParaRPr lang="pt-BR" dirty="0" smtClean="0"/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  <a:endParaRPr lang="pt-B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pt-BR" dirty="0"/>
              <a:t>Algo que ocorreu no </a:t>
            </a:r>
            <a:r>
              <a:rPr lang="pt-BR" dirty="0" smtClean="0"/>
              <a:t>passado.</a:t>
            </a:r>
            <a:endParaRPr lang="pt-BR" dirty="0"/>
          </a:p>
          <a:p>
            <a:pPr lvl="1"/>
            <a:r>
              <a:rPr lang="pt-BR" dirty="0"/>
              <a:t>Uma vez </a:t>
            </a:r>
            <a:r>
              <a:rPr lang="pt-BR" dirty="0" smtClean="0"/>
              <a:t>armazenados </a:t>
            </a:r>
            <a:r>
              <a:rPr lang="pt-BR" dirty="0"/>
              <a:t>se </a:t>
            </a:r>
            <a:r>
              <a:rPr lang="pt-BR" dirty="0" smtClean="0"/>
              <a:t>tornam imutáveis.</a:t>
            </a:r>
            <a:endParaRPr lang="pt-BR" dirty="0"/>
          </a:p>
          <a:p>
            <a:pPr lvl="1"/>
            <a:r>
              <a:rPr lang="pt-BR" dirty="0"/>
              <a:t>Todo </a:t>
            </a:r>
            <a:r>
              <a:rPr lang="pt-BR" dirty="0" smtClean="0"/>
              <a:t>o processamento </a:t>
            </a:r>
            <a:r>
              <a:rPr lang="pt-BR" dirty="0"/>
              <a:t>relativo ao evento já foi </a:t>
            </a:r>
            <a:r>
              <a:rPr lang="pt-BR" dirty="0" smtClean="0"/>
              <a:t>realizado</a:t>
            </a:r>
            <a:endParaRPr lang="pt-BR" dirty="0"/>
          </a:p>
        </p:txBody>
      </p:sp>
      <p:sp>
        <p:nvSpPr>
          <p:cNvPr id="4" name="Texto explicativo retangular 3"/>
          <p:cNvSpPr/>
          <p:nvPr/>
        </p:nvSpPr>
        <p:spPr>
          <a:xfrm>
            <a:off x="7073900" y="3429000"/>
            <a:ext cx="4610100" cy="965200"/>
          </a:xfrm>
          <a:prstGeom prst="wedgeRectCallout">
            <a:avLst>
              <a:gd name="adj1" fmla="val -33052"/>
              <a:gd name="adj2" fmla="val 131798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dirty="0" err="1"/>
              <a:t>Event</a:t>
            </a:r>
            <a:r>
              <a:rPr lang="pt-BR" dirty="0"/>
              <a:t> </a:t>
            </a:r>
            <a:r>
              <a:rPr lang="pt-BR" dirty="0" err="1"/>
              <a:t>Sourcing</a:t>
            </a:r>
            <a:r>
              <a:rPr lang="pt-BR" dirty="0"/>
              <a:t> != </a:t>
            </a:r>
            <a:r>
              <a:rPr lang="pt-BR" dirty="0" err="1"/>
              <a:t>Command</a:t>
            </a:r>
            <a:r>
              <a:rPr lang="pt-BR" dirty="0"/>
              <a:t> </a:t>
            </a:r>
            <a:r>
              <a:rPr lang="pt-BR" dirty="0" err="1"/>
              <a:t>Sourcing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91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Barramento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Publish</a:t>
            </a:r>
            <a:r>
              <a:rPr lang="pt-BR" dirty="0" smtClean="0"/>
              <a:t> / </a:t>
            </a:r>
            <a:r>
              <a:rPr lang="pt-BR" dirty="0" err="1" smtClean="0"/>
              <a:t>Subscribe</a:t>
            </a:r>
            <a:endParaRPr lang="pt-BR" dirty="0" smtClean="0"/>
          </a:p>
          <a:p>
            <a:r>
              <a:rPr lang="pt-BR" dirty="0" smtClean="0"/>
              <a:t>Streaming de dados em tempo real</a:t>
            </a:r>
          </a:p>
          <a:p>
            <a:r>
              <a:rPr lang="pt-BR" dirty="0" smtClean="0"/>
              <a:t>Armazenamento seguro e replicado</a:t>
            </a:r>
            <a:endParaRPr lang="pt-BR" dirty="0"/>
          </a:p>
        </p:txBody>
      </p:sp>
      <p:sp>
        <p:nvSpPr>
          <p:cNvPr id="4" name="AutoShape 2" descr="https://kafka.apache.org/images/logo.png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130175" y="-441325"/>
            <a:ext cx="30956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5" name="Picture 3" descr="C:\git\palestra-event-sourcing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3733799"/>
            <a:ext cx="92868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78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4000" dirty="0" smtClean="0"/>
              <a:t>Não é simples</a:t>
            </a:r>
          </a:p>
          <a:p>
            <a:endParaRPr lang="pt-BR" sz="4000" dirty="0" smtClean="0"/>
          </a:p>
          <a:p>
            <a:r>
              <a:rPr lang="pt-BR" dirty="0" smtClean="0"/>
              <a:t>É a cereja do bolo dos livros do Evans, Vernon e Greg Young</a:t>
            </a:r>
          </a:p>
          <a:p>
            <a:r>
              <a:rPr lang="pt-BR" dirty="0" smtClean="0"/>
              <a:t>Requer grande investimento em modelagem</a:t>
            </a:r>
          </a:p>
          <a:p>
            <a:endParaRPr lang="pt-BR" dirty="0"/>
          </a:p>
          <a:p>
            <a:r>
              <a:rPr lang="pt-BR" dirty="0" smtClean="0"/>
              <a:t>Mais fácil começar seguindo um modelo e orientação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892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:\git\palestra-event-sourcing\very-long-r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1151468"/>
            <a:ext cx="12204700" cy="1624389"/>
          </a:xfrm>
          <a:prstGeom prst="rect">
            <a:avLst/>
          </a:prstGeom>
          <a:solidFill>
            <a:schemeClr val="accent6">
              <a:lumMod val="75000"/>
              <a:alpha val="7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2700" y="1329266"/>
            <a:ext cx="10233800" cy="1884363"/>
          </a:xfrm>
        </p:spPr>
        <p:txBody>
          <a:bodyPr>
            <a:normAutofit/>
          </a:bodyPr>
          <a:lstStyle/>
          <a:p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 um caminho longo.</a:t>
            </a:r>
          </a:p>
          <a:p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Interessante implementar rápido!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182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tângulo 14">
            <a:hlinkClick r:id="rId3"/>
          </p:cNvPr>
          <p:cNvSpPr/>
          <p:nvPr/>
        </p:nvSpPr>
        <p:spPr>
          <a:xfrm>
            <a:off x="0" y="5969000"/>
            <a:ext cx="12192000" cy="7239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https://github.com/ivanpaulovich/jambo/</a:t>
            </a:r>
          </a:p>
        </p:txBody>
      </p:sp>
    </p:spTree>
    <p:extLst>
      <p:ext uri="{BB962C8B-B14F-4D97-AF65-F5344CB8AC3E}">
        <p14:creationId xmlns:p14="http://schemas.microsoft.com/office/powerpoint/2010/main" val="426341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Geral</a:t>
            </a:r>
            <a:endParaRPr lang="pt-BR" dirty="0"/>
          </a:p>
        </p:txBody>
      </p:sp>
      <p:sp>
        <p:nvSpPr>
          <p:cNvPr id="8" name="Cilindro 7"/>
          <p:cNvSpPr/>
          <p:nvPr/>
        </p:nvSpPr>
        <p:spPr>
          <a:xfrm rot="16200000">
            <a:off x="770716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975444" y="1725479"/>
            <a:ext cx="2044700" cy="14889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Producer API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9441544" y="1681937"/>
            <a:ext cx="2191656" cy="14889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APP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ilindro 10"/>
          <p:cNvSpPr/>
          <p:nvPr/>
        </p:nvSpPr>
        <p:spPr>
          <a:xfrm>
            <a:off x="9644744" y="51428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ilindro 12"/>
          <p:cNvSpPr/>
          <p:nvPr/>
        </p:nvSpPr>
        <p:spPr>
          <a:xfrm>
            <a:off x="9644744" y="46983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ilindro 13"/>
          <p:cNvSpPr/>
          <p:nvPr/>
        </p:nvSpPr>
        <p:spPr>
          <a:xfrm>
            <a:off x="9644744" y="42411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a direita 14"/>
          <p:cNvSpPr/>
          <p:nvPr/>
        </p:nvSpPr>
        <p:spPr>
          <a:xfrm>
            <a:off x="5254185" y="1921031"/>
            <a:ext cx="1206924" cy="74870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eta para a direita 15"/>
          <p:cNvSpPr/>
          <p:nvPr/>
        </p:nvSpPr>
        <p:spPr>
          <a:xfrm>
            <a:off x="8707676" y="1921424"/>
            <a:ext cx="482122" cy="74870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ta para a direita 16"/>
          <p:cNvSpPr/>
          <p:nvPr/>
        </p:nvSpPr>
        <p:spPr>
          <a:xfrm rot="5400000">
            <a:off x="10222832" y="3423650"/>
            <a:ext cx="482122" cy="74870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2975444" y="4284732"/>
            <a:ext cx="2044700" cy="14889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API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Cilindro 21"/>
          <p:cNvSpPr/>
          <p:nvPr/>
        </p:nvSpPr>
        <p:spPr>
          <a:xfrm rot="16200000">
            <a:off x="736426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ilindro 22"/>
          <p:cNvSpPr/>
          <p:nvPr/>
        </p:nvSpPr>
        <p:spPr>
          <a:xfrm rot="16200000">
            <a:off x="702323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ilindro 23"/>
          <p:cNvSpPr/>
          <p:nvPr/>
        </p:nvSpPr>
        <p:spPr>
          <a:xfrm rot="16200000">
            <a:off x="668033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ilindro 24"/>
          <p:cNvSpPr/>
          <p:nvPr/>
        </p:nvSpPr>
        <p:spPr>
          <a:xfrm rot="16200000">
            <a:off x="6341175" y="2030946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direita 25"/>
          <p:cNvSpPr/>
          <p:nvPr/>
        </p:nvSpPr>
        <p:spPr>
          <a:xfrm rot="19993786">
            <a:off x="2183747" y="2199889"/>
            <a:ext cx="482122" cy="74870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Seta para cima e para baixo 18"/>
          <p:cNvSpPr/>
          <p:nvPr/>
        </p:nvSpPr>
        <p:spPr>
          <a:xfrm rot="18445101">
            <a:off x="1709819" y="3997157"/>
            <a:ext cx="662302" cy="1053026"/>
          </a:xfrm>
          <a:prstGeom prst="upDown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6" name="Picture 8" descr="C:\Users\bsi90480\Downloads\Visio\Microsoft_CloudnEnterprise_Symbols_v2.6\Symbols\CnE_Cloud\PNG\Azure Security Center _COL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632" y="5181947"/>
            <a:ext cx="544512" cy="54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7060554" y="3003818"/>
            <a:ext cx="1043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Kafka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9721460" y="6106244"/>
            <a:ext cx="1694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80" name="Picture 12" descr="http://images.clipartpanda.com/user-clipart-matt-icons_preferences-desktop-perso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21" y="2095199"/>
            <a:ext cx="189095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" name="Seta para a esquerda 7167"/>
          <p:cNvSpPr/>
          <p:nvPr/>
        </p:nvSpPr>
        <p:spPr>
          <a:xfrm rot="1394730">
            <a:off x="5317494" y="3916862"/>
            <a:ext cx="3681608" cy="735739"/>
          </a:xfrm>
          <a:prstGeom prst="lef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Leitura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78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Ivan Paulovich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Software </a:t>
            </a:r>
            <a:r>
              <a:rPr lang="pt-BR" dirty="0" err="1"/>
              <a:t>Craftmanship</a:t>
            </a:r>
            <a:endParaRPr lang="pt-BR" dirty="0"/>
          </a:p>
          <a:p>
            <a:r>
              <a:rPr lang="pt-BR" dirty="0" smtClean="0">
                <a:hlinkClick r:id="rId2"/>
              </a:rPr>
              <a:t>100loop.com</a:t>
            </a:r>
            <a:endParaRPr lang="pt-BR" dirty="0" smtClean="0"/>
          </a:p>
          <a:p>
            <a:r>
              <a:rPr lang="pt-BR" dirty="0" smtClean="0">
                <a:hlinkClick r:id="rId3"/>
              </a:rPr>
              <a:t>github.com/</a:t>
            </a:r>
            <a:r>
              <a:rPr lang="pt-BR" dirty="0" err="1" smtClean="0">
                <a:hlinkClick r:id="rId3"/>
              </a:rPr>
              <a:t>ivanpaulovich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6503368" y="0"/>
            <a:ext cx="568863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2" descr="https://msdnshared.blob.core.windows.net/media/2016/11/MVPReconnect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336" y="1916179"/>
            <a:ext cx="2112697" cy="70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/>
          <p:cNvGrpSpPr/>
          <p:nvPr/>
        </p:nvGrpSpPr>
        <p:grpSpPr>
          <a:xfrm>
            <a:off x="8346427" y="138506"/>
            <a:ext cx="2002514" cy="1108028"/>
            <a:chOff x="6818842" y="885163"/>
            <a:chExt cx="3570826" cy="1975801"/>
          </a:xfrm>
        </p:grpSpPr>
        <p:pic>
          <p:nvPicPr>
            <p:cNvPr id="7" name="Picture 4" descr="https://alexandrebrisebois.files.wordpress.com/2014/07/microsoft-mvp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8842" y="885163"/>
              <a:ext cx="3570826" cy="1471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7"/>
            <p:cNvSpPr txBox="1"/>
            <p:nvPr/>
          </p:nvSpPr>
          <p:spPr>
            <a:xfrm>
              <a:off x="6818842" y="2202383"/>
              <a:ext cx="3570826" cy="65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 u="sng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pt-BR" sz="1800" u="none" dirty="0">
                  <a:latin typeface="Consolas" panose="020B0609020204030204" pitchFamily="49" charset="0"/>
                </a:rPr>
                <a:t>De 2012 à 2014</a:t>
              </a:r>
            </a:p>
          </p:txBody>
        </p:sp>
      </p:grpSp>
      <p:pic>
        <p:nvPicPr>
          <p:cNvPr id="9" name="Picture 6" descr="http://bhs.com.br/wp-content/themes/bhs/images/marca-bh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484" y="3288797"/>
            <a:ext cx="1676400" cy="50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dotnetraptors.files.wordpress.com/2010/03/logo_raptors.jpg?w=139&amp;h=8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909" y="5725661"/>
            <a:ext cx="1339551" cy="8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100loop.com/wp-content/uploads/2016/12/logo-grande-90x4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671" y="4460358"/>
            <a:ext cx="2740026" cy="59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5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</a:t>
            </a:r>
            <a:r>
              <a:rPr lang="pt-BR" dirty="0" err="1" smtClean="0"/>
              <a:t>Solution</a:t>
            </a:r>
            <a:endParaRPr lang="pt-B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08" y="1053374"/>
            <a:ext cx="3906606" cy="546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have direita 7"/>
          <p:cNvSpPr/>
          <p:nvPr/>
        </p:nvSpPr>
        <p:spPr>
          <a:xfrm rot="10800000">
            <a:off x="6589936" y="2577862"/>
            <a:ext cx="700779" cy="910994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have direita 8"/>
          <p:cNvSpPr/>
          <p:nvPr/>
        </p:nvSpPr>
        <p:spPr>
          <a:xfrm rot="10800000">
            <a:off x="6583129" y="3763040"/>
            <a:ext cx="700779" cy="70757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753694" y="2753415"/>
            <a:ext cx="47115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Escuta por mensagens, aplica nas agregações e </a:t>
            </a:r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modifica o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810069" y="3802778"/>
            <a:ext cx="5616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Recebe mensagens, processa pelos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CommandHandlers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DomainEvents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 Kafka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421204" y="5326640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Domínio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have direita 13"/>
          <p:cNvSpPr/>
          <p:nvPr/>
        </p:nvSpPr>
        <p:spPr>
          <a:xfrm rot="10800000">
            <a:off x="6564086" y="1520226"/>
            <a:ext cx="700779" cy="612587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3526487" y="1565652"/>
            <a:ext cx="2919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tokens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autenticação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2173681" y="6019965"/>
            <a:ext cx="4291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Mapeamento com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repositórios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4493064" y="4723026"/>
            <a:ext cx="1933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Barramento Kafka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 flipV="1">
            <a:off x="6465240" y="4822368"/>
            <a:ext cx="825475" cy="853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>
            <a:off x="6465240" y="5553968"/>
            <a:ext cx="825475" cy="335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16" idx="3"/>
          </p:cNvCxnSpPr>
          <p:nvPr/>
        </p:nvCxnSpPr>
        <p:spPr>
          <a:xfrm>
            <a:off x="6465240" y="6204631"/>
            <a:ext cx="8254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44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Producer (Web API)</a:t>
            </a:r>
            <a:endParaRPr lang="pt-BR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108217762"/>
              </p:ext>
            </p:extLst>
          </p:nvPr>
        </p:nvGraphicFramePr>
        <p:xfrm>
          <a:off x="723900" y="1625600"/>
          <a:ext cx="10871200" cy="488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64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Consumer</a:t>
            </a:r>
            <a:r>
              <a:rPr lang="pt-BR" dirty="0" smtClean="0"/>
              <a:t> (Console APP)</a:t>
            </a:r>
            <a:endParaRPr lang="pt-BR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154624631"/>
              </p:ext>
            </p:extLst>
          </p:nvPr>
        </p:nvGraphicFramePr>
        <p:xfrm>
          <a:off x="774700" y="1625600"/>
          <a:ext cx="10591800" cy="488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40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Produzindo Domain </a:t>
            </a:r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978400" y="2425700"/>
            <a:ext cx="1524000" cy="37846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/>
              <a:t>Command</a:t>
            </a:r>
            <a:r>
              <a:rPr lang="pt-BR" sz="2400" dirty="0" smtClean="0"/>
              <a:t> </a:t>
            </a:r>
            <a:r>
              <a:rPr lang="pt-BR" sz="2400" dirty="0" err="1" smtClean="0"/>
              <a:t>Handler</a:t>
            </a:r>
            <a:endParaRPr lang="pt-BR" sz="2400" dirty="0"/>
          </a:p>
        </p:txBody>
      </p:sp>
      <p:sp>
        <p:nvSpPr>
          <p:cNvPr id="5" name="Elipse 4"/>
          <p:cNvSpPr/>
          <p:nvPr/>
        </p:nvSpPr>
        <p:spPr>
          <a:xfrm>
            <a:off x="1555750" y="2508250"/>
            <a:ext cx="1930400" cy="11811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bg1"/>
                </a:solidFill>
              </a:rPr>
              <a:t>Estado Atual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371600" y="4622800"/>
            <a:ext cx="2298700" cy="13462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 smtClean="0">
                <a:solidFill>
                  <a:schemeClr val="bg1"/>
                </a:solidFill>
              </a:rPr>
              <a:t>Command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458200" y="2971800"/>
            <a:ext cx="2298700" cy="13462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A</a:t>
            </a:r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8458200" y="4578350"/>
            <a:ext cx="2298700" cy="13462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B</a:t>
            </a:r>
            <a:endParaRPr lang="pt-BR" sz="2400" dirty="0"/>
          </a:p>
        </p:txBody>
      </p:sp>
      <p:sp>
        <p:nvSpPr>
          <p:cNvPr id="9" name="Mais 8"/>
          <p:cNvSpPr/>
          <p:nvPr/>
        </p:nvSpPr>
        <p:spPr>
          <a:xfrm>
            <a:off x="2216150" y="3810000"/>
            <a:ext cx="609600" cy="660400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>
            <a:off x="3937000" y="3810000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2" name="Seta para a direita 11"/>
          <p:cNvSpPr/>
          <p:nvPr/>
        </p:nvSpPr>
        <p:spPr>
          <a:xfrm>
            <a:off x="7086600" y="316547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3" name="Seta para a direita 12"/>
          <p:cNvSpPr/>
          <p:nvPr/>
        </p:nvSpPr>
        <p:spPr>
          <a:xfrm>
            <a:off x="7080462" y="4584700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cxnSp>
        <p:nvCxnSpPr>
          <p:cNvPr id="14" name="Conector reto 13"/>
          <p:cNvCxnSpPr/>
          <p:nvPr/>
        </p:nvCxnSpPr>
        <p:spPr>
          <a:xfrm>
            <a:off x="8008936" y="1498600"/>
            <a:ext cx="0" cy="534670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/>
          <p:cNvSpPr txBox="1">
            <a:spLocks/>
          </p:cNvSpPr>
          <p:nvPr/>
        </p:nvSpPr>
        <p:spPr>
          <a:xfrm>
            <a:off x="8259762" y="15067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(Kafka)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250951" y="1498600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Producer (Web API)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808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Mediator.Send</a:t>
            </a:r>
            <a:r>
              <a:rPr lang="pt-BR" dirty="0" smtClean="0"/>
              <a:t>(...)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Publica mensagens no barramento interno da aplicação</a:t>
            </a:r>
          </a:p>
          <a:p>
            <a:r>
              <a:rPr lang="pt-BR" dirty="0" smtClean="0"/>
              <a:t>Diminui o acoplamento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943" y="3219450"/>
            <a:ext cx="92678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9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7" y="114301"/>
            <a:ext cx="7397985" cy="668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Commands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Criado pela requisição </a:t>
            </a:r>
            <a:br>
              <a:rPr lang="pt-BR" dirty="0" smtClean="0"/>
            </a:br>
            <a:r>
              <a:rPr lang="pt-BR" dirty="0" smtClean="0"/>
              <a:t>ao serviço</a:t>
            </a:r>
          </a:p>
          <a:p>
            <a:r>
              <a:rPr lang="pt-BR" dirty="0" smtClean="0"/>
              <a:t>Contem </a:t>
            </a:r>
            <a:r>
              <a:rPr lang="pt-BR" dirty="0" err="1" smtClean="0"/>
              <a:t>Value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endParaRPr lang="pt-BR" dirty="0" smtClean="0"/>
          </a:p>
          <a:p>
            <a:r>
              <a:rPr lang="pt-BR" dirty="0" smtClean="0"/>
              <a:t>Recomendável possuir </a:t>
            </a:r>
            <a:br>
              <a:rPr lang="pt-BR" dirty="0" smtClean="0"/>
            </a:br>
            <a:r>
              <a:rPr lang="pt-BR" dirty="0" smtClean="0"/>
              <a:t>identificação do usuário</a:t>
            </a:r>
          </a:p>
          <a:p>
            <a:r>
              <a:rPr lang="pt-BR" dirty="0" err="1" smtClean="0"/>
              <a:t>MediatR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52135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Command</a:t>
            </a:r>
            <a:r>
              <a:rPr lang="pt-BR" dirty="0" smtClean="0"/>
              <a:t> </a:t>
            </a:r>
            <a:r>
              <a:rPr lang="pt-BR" dirty="0" err="1" smtClean="0"/>
              <a:t>Handlers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Específicos para cada</a:t>
            </a:r>
            <a:br>
              <a:rPr lang="pt-BR" dirty="0" smtClean="0"/>
            </a:br>
            <a:r>
              <a:rPr lang="pt-BR" dirty="0" err="1" smtClean="0"/>
              <a:t>Command</a:t>
            </a:r>
            <a:endParaRPr lang="pt-BR" dirty="0" smtClean="0"/>
          </a:p>
          <a:p>
            <a:r>
              <a:rPr lang="pt-BR" dirty="0" smtClean="0"/>
              <a:t>Assinado no </a:t>
            </a:r>
            <a:r>
              <a:rPr lang="pt-BR" dirty="0" err="1" smtClean="0"/>
              <a:t>MediatR</a:t>
            </a:r>
            <a:endParaRPr lang="pt-BR" dirty="0" smtClean="0"/>
          </a:p>
          <a:p>
            <a:r>
              <a:rPr lang="pt-BR" dirty="0" smtClean="0"/>
              <a:t>Faz parte do negócio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64" y="1406003"/>
            <a:ext cx="6637336" cy="5288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ipse 2"/>
          <p:cNvSpPr/>
          <p:nvPr/>
        </p:nvSpPr>
        <p:spPr>
          <a:xfrm>
            <a:off x="8331200" y="2082800"/>
            <a:ext cx="3352800" cy="53340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2137701" y="4386279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Busca o estado atual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Conector de seta reta 7"/>
          <p:cNvCxnSpPr>
            <a:stCxn id="7" idx="3"/>
          </p:cNvCxnSpPr>
          <p:nvPr/>
        </p:nvCxnSpPr>
        <p:spPr>
          <a:xfrm>
            <a:off x="4279634" y="4570945"/>
            <a:ext cx="1911878" cy="10357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836588" y="5013141"/>
            <a:ext cx="3627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Realiza uma operação na Agregação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Conector de seta reta 9"/>
          <p:cNvCxnSpPr>
            <a:stCxn id="9" idx="3"/>
          </p:cNvCxnSpPr>
          <p:nvPr/>
        </p:nvCxnSpPr>
        <p:spPr>
          <a:xfrm>
            <a:off x="4464312" y="5197807"/>
            <a:ext cx="1727200" cy="5765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1889236" y="5677073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 os Domain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Conector de seta reta 11"/>
          <p:cNvCxnSpPr>
            <a:stCxn id="11" idx="3"/>
          </p:cNvCxnSpPr>
          <p:nvPr/>
        </p:nvCxnSpPr>
        <p:spPr>
          <a:xfrm>
            <a:off x="4528100" y="5861739"/>
            <a:ext cx="1663412" cy="2242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32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9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Possui </a:t>
            </a:r>
            <a:r>
              <a:rPr lang="pt-BR" dirty="0" err="1" smtClean="0"/>
              <a:t>Value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endParaRPr lang="pt-BR" dirty="0" smtClean="0"/>
          </a:p>
          <a:p>
            <a:r>
              <a:rPr lang="pt-BR" dirty="0" err="1" smtClean="0"/>
              <a:t>Serializável</a:t>
            </a:r>
            <a:r>
              <a:rPr lang="pt-BR" dirty="0" smtClean="0"/>
              <a:t> (JSON)</a:t>
            </a:r>
          </a:p>
          <a:p>
            <a:r>
              <a:rPr lang="pt-BR" dirty="0" err="1" smtClean="0"/>
              <a:t>MediatR</a:t>
            </a:r>
            <a:r>
              <a:rPr lang="pt-BR" dirty="0" smtClean="0"/>
              <a:t> (de novo!)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720" y="0"/>
            <a:ext cx="787328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5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</a:t>
            </a:r>
            <a:r>
              <a:rPr lang="pt-BR" dirty="0" err="1" smtClean="0"/>
              <a:t>Aggregate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Regras de negócio</a:t>
            </a:r>
            <a:endParaRPr lang="pt-BR" dirty="0" smtClean="0"/>
          </a:p>
          <a:p>
            <a:r>
              <a:rPr lang="pt-BR" dirty="0" smtClean="0"/>
              <a:t>Lança Eventos</a:t>
            </a:r>
          </a:p>
          <a:p>
            <a:r>
              <a:rPr lang="pt-BR" dirty="0" smtClean="0"/>
              <a:t>Aplica Eventos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280" y="1511734"/>
            <a:ext cx="7329820" cy="431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00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Kafka?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8"/>
            <a:ext cx="9144000" cy="49625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9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</a:p>
          <a:p>
            <a:r>
              <a:rPr lang="pt-BR" dirty="0" smtClean="0"/>
              <a:t>Como funciona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</a:p>
          <a:p>
            <a:r>
              <a:rPr lang="pt-BR" dirty="0" smtClean="0"/>
              <a:t>Benefícios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 smtClean="0"/>
          </a:p>
          <a:p>
            <a:r>
              <a:rPr lang="pt-BR" dirty="0" smtClean="0"/>
              <a:t>Como implementar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  <a:p>
            <a:r>
              <a:rPr lang="pt-BR" dirty="0" smtClean="0"/>
              <a:t>Dúvidas</a:t>
            </a:r>
          </a:p>
          <a:p>
            <a:r>
              <a:rPr lang="pt-BR" dirty="0" smtClean="0"/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11322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Kafka?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70" y="1690688"/>
            <a:ext cx="9144000" cy="4962525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40891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Projeções</a:t>
            </a:r>
            <a:endParaRPr lang="pt-BR" dirty="0"/>
          </a:p>
        </p:txBody>
      </p:sp>
      <p:cxnSp>
        <p:nvCxnSpPr>
          <p:cNvPr id="13" name="Conector reto 12"/>
          <p:cNvCxnSpPr/>
          <p:nvPr/>
        </p:nvCxnSpPr>
        <p:spPr>
          <a:xfrm>
            <a:off x="5303836" y="1902895"/>
            <a:ext cx="0" cy="4510605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/>
          <p:cNvSpPr txBox="1">
            <a:spLocks/>
          </p:cNvSpPr>
          <p:nvPr/>
        </p:nvSpPr>
        <p:spPr>
          <a:xfrm>
            <a:off x="6542825" y="14686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(Console)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1244600" y="1498600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(Kafka)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244600" y="2686050"/>
            <a:ext cx="2298700" cy="13462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A</a:t>
            </a:r>
            <a:endParaRPr lang="pt-BR" sz="2400" dirty="0"/>
          </a:p>
        </p:txBody>
      </p:sp>
      <p:sp>
        <p:nvSpPr>
          <p:cNvPr id="17" name="Seta para a direita 16"/>
          <p:cNvSpPr/>
          <p:nvPr/>
        </p:nvSpPr>
        <p:spPr>
          <a:xfrm>
            <a:off x="4038600" y="275272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5600700" y="2307191"/>
            <a:ext cx="1524000" cy="37846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</a:t>
            </a:r>
            <a:r>
              <a:rPr lang="pt-BR" sz="2400" dirty="0" err="1" smtClean="0"/>
              <a:t>Handler</a:t>
            </a:r>
            <a:endParaRPr lang="pt-BR" sz="2400" dirty="0"/>
          </a:p>
        </p:txBody>
      </p:sp>
      <p:sp>
        <p:nvSpPr>
          <p:cNvPr id="19" name="Cilindro 18"/>
          <p:cNvSpPr/>
          <p:nvPr/>
        </p:nvSpPr>
        <p:spPr>
          <a:xfrm>
            <a:off x="9251340" y="4089864"/>
            <a:ext cx="1638300" cy="787400"/>
          </a:xfrm>
          <a:prstGeom prst="ca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ilindro 19"/>
          <p:cNvSpPr/>
          <p:nvPr/>
        </p:nvSpPr>
        <p:spPr>
          <a:xfrm>
            <a:off x="9251340" y="3645364"/>
            <a:ext cx="1638300" cy="787400"/>
          </a:xfrm>
          <a:prstGeom prst="ca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ilindro 20"/>
          <p:cNvSpPr/>
          <p:nvPr/>
        </p:nvSpPr>
        <p:spPr>
          <a:xfrm>
            <a:off x="9251340" y="3188164"/>
            <a:ext cx="1638300" cy="787400"/>
          </a:xfrm>
          <a:prstGeom prst="ca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9328056" y="5053218"/>
            <a:ext cx="1694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eta para a direita 23"/>
          <p:cNvSpPr/>
          <p:nvPr/>
        </p:nvSpPr>
        <p:spPr>
          <a:xfrm>
            <a:off x="7784728" y="342582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917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21" grpId="0" animBg="1"/>
      <p:bldP spid="23" grpId="0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72" y="1532826"/>
            <a:ext cx="7073028" cy="494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Domain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Handlers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Específicos para cada</a:t>
            </a:r>
            <a:br>
              <a:rPr lang="pt-BR" dirty="0" smtClean="0"/>
            </a:br>
            <a:r>
              <a:rPr lang="pt-BR" dirty="0" smtClean="0"/>
              <a:t>Evento</a:t>
            </a:r>
          </a:p>
          <a:p>
            <a:r>
              <a:rPr lang="pt-BR" dirty="0" smtClean="0"/>
              <a:t>Assinado no </a:t>
            </a:r>
            <a:r>
              <a:rPr lang="pt-BR" dirty="0" err="1" smtClean="0"/>
              <a:t>MediatR</a:t>
            </a:r>
            <a:endParaRPr lang="pt-BR" dirty="0" smtClean="0"/>
          </a:p>
          <a:p>
            <a:r>
              <a:rPr lang="pt-BR" dirty="0" smtClean="0"/>
              <a:t>Interage com o BD</a:t>
            </a:r>
          </a:p>
          <a:p>
            <a:r>
              <a:rPr lang="pt-BR" dirty="0" smtClean="0"/>
              <a:t>Controla transação</a:t>
            </a:r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3" name="Elipse 2"/>
          <p:cNvSpPr/>
          <p:nvPr/>
        </p:nvSpPr>
        <p:spPr>
          <a:xfrm>
            <a:off x="8299886" y="1494726"/>
            <a:ext cx="3714314" cy="53340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2137701" y="4386279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Busca o estado atual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Conector de seta reta 7"/>
          <p:cNvCxnSpPr>
            <a:stCxn id="7" idx="3"/>
          </p:cNvCxnSpPr>
          <p:nvPr/>
        </p:nvCxnSpPr>
        <p:spPr>
          <a:xfrm>
            <a:off x="4279634" y="4570945"/>
            <a:ext cx="1219466" cy="3058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278660" y="5589641"/>
            <a:ext cx="3532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 uma operação na Agregação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Conector de seta reta 9"/>
          <p:cNvCxnSpPr>
            <a:stCxn id="9" idx="3"/>
          </p:cNvCxnSpPr>
          <p:nvPr/>
        </p:nvCxnSpPr>
        <p:spPr>
          <a:xfrm>
            <a:off x="3811487" y="5774307"/>
            <a:ext cx="168761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1889236" y="6099205"/>
            <a:ext cx="1657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Atualiza em BD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Conector de seta reta 11"/>
          <p:cNvCxnSpPr>
            <a:stCxn id="11" idx="3"/>
          </p:cNvCxnSpPr>
          <p:nvPr/>
        </p:nvCxnSpPr>
        <p:spPr>
          <a:xfrm flipV="1">
            <a:off x="3547062" y="5994400"/>
            <a:ext cx="1952038" cy="2894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1669554" y="4876800"/>
            <a:ext cx="242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Optimistic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Concurrency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Conector de seta reta 18"/>
          <p:cNvCxnSpPr>
            <a:stCxn id="18" idx="3"/>
          </p:cNvCxnSpPr>
          <p:nvPr/>
        </p:nvCxnSpPr>
        <p:spPr>
          <a:xfrm>
            <a:off x="4090986" y="5061466"/>
            <a:ext cx="1408114" cy="1846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59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9" grpId="0"/>
      <p:bldP spid="11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</a:t>
            </a:r>
            <a:r>
              <a:rPr lang="pt-BR" dirty="0" err="1" smtClean="0"/>
              <a:t>MongoDB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8"/>
            <a:ext cx="9144000" cy="49625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393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</a:t>
            </a:r>
            <a:r>
              <a:rPr lang="pt-BR" dirty="0" err="1" smtClean="0"/>
              <a:t>MongoDB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8"/>
            <a:ext cx="9144000" cy="4929188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66755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</a:t>
            </a:r>
            <a:r>
              <a:rPr lang="pt-BR" dirty="0" err="1" smtClean="0"/>
              <a:t>MongoDB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00" y="1606396"/>
            <a:ext cx="9144000" cy="49625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559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hlinkClick r:id="rId2"/>
          </p:cNvPr>
          <p:cNvSpPr/>
          <p:nvPr/>
        </p:nvSpPr>
        <p:spPr>
          <a:xfrm>
            <a:off x="0" y="6242304"/>
            <a:ext cx="12192000" cy="4505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http://samnewman.io/talks/principles-of-microservices/</a:t>
            </a:r>
          </a:p>
        </p:txBody>
      </p:sp>
      <p:pic>
        <p:nvPicPr>
          <p:cNvPr id="1026" name="Picture 2" descr="C:\git\palestra-event-sourcing\principl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228211"/>
            <a:ext cx="9183914" cy="601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85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git\palestra-event-sourcing\mountain-climbing-wallpaper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3791" y="270290"/>
            <a:ext cx="6646608" cy="4497653"/>
          </a:xfrm>
        </p:spPr>
        <p:txBody>
          <a:bodyPr>
            <a:noAutofit/>
          </a:bodyPr>
          <a:lstStyle/>
          <a:p>
            <a:r>
              <a:rPr lang="pt-BR" sz="6600" dirty="0" smtClean="0">
                <a:ln w="3175">
                  <a:solidFill>
                    <a:schemeClr val="bg1"/>
                  </a:solidFill>
                </a:ln>
              </a:rPr>
              <a:t>Como </a:t>
            </a:r>
            <a:br>
              <a:rPr lang="pt-BR" sz="6600" dirty="0" smtClean="0">
                <a:ln w="3175">
                  <a:solidFill>
                    <a:schemeClr val="bg1"/>
                  </a:solidFill>
                </a:ln>
              </a:rPr>
            </a:br>
            <a:r>
              <a:rPr lang="pt-BR" sz="6600" dirty="0" smtClean="0">
                <a:ln w="3175">
                  <a:solidFill>
                    <a:schemeClr val="bg1"/>
                  </a:solidFill>
                </a:ln>
              </a:rPr>
              <a:t>continuo o </a:t>
            </a:r>
            <a:br>
              <a:rPr lang="pt-BR" sz="6600" dirty="0" smtClean="0">
                <a:ln w="3175">
                  <a:solidFill>
                    <a:schemeClr val="bg1"/>
                  </a:solidFill>
                </a:ln>
              </a:rPr>
            </a:br>
            <a:r>
              <a:rPr lang="pt-BR" sz="6600" dirty="0" smtClean="0">
                <a:ln w="3175">
                  <a:solidFill>
                    <a:schemeClr val="bg1"/>
                  </a:solidFill>
                </a:ln>
              </a:rPr>
              <a:t>meu aprendizado?</a:t>
            </a:r>
            <a:endParaRPr lang="pt-BR" sz="6600" dirty="0">
              <a:ln w="3175"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9072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C:\git\palestra-event-sourcing\githu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0"/>
            <a:ext cx="2286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hlinkClick r:id="rId4"/>
          </p:cNvPr>
          <p:cNvSpPr/>
          <p:nvPr/>
        </p:nvSpPr>
        <p:spPr>
          <a:xfrm>
            <a:off x="0" y="5969000"/>
            <a:ext cx="12192000" cy="7239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https://github.com/ivanpaulovich/jambo/</a:t>
            </a:r>
          </a:p>
        </p:txBody>
      </p:sp>
      <p:sp>
        <p:nvSpPr>
          <p:cNvPr id="16" name="Seta para a direita 15"/>
          <p:cNvSpPr/>
          <p:nvPr/>
        </p:nvSpPr>
        <p:spPr>
          <a:xfrm rot="5123709">
            <a:off x="7918251" y="256327"/>
            <a:ext cx="923109" cy="59211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/>
          <p:cNvSpPr/>
          <p:nvPr/>
        </p:nvSpPr>
        <p:spPr>
          <a:xfrm rot="5123709">
            <a:off x="8778281" y="256327"/>
            <a:ext cx="923109" cy="59211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48" y="2818271"/>
            <a:ext cx="1898104" cy="165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5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Dúvidas?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5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Garantir que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todas as modificações</a:t>
            </a:r>
            <a:r>
              <a:rPr lang="pt-BR" dirty="0" smtClean="0"/>
              <a:t> feitas no estado de uma agregação sejam armazenadas como uma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sequência de eventos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1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err="1"/>
              <a:t>Implementing</a:t>
            </a:r>
            <a:r>
              <a:rPr lang="pt-BR" dirty="0"/>
              <a:t> CQRS/ES in </a:t>
            </a:r>
            <a:r>
              <a:rPr lang="pt-BR" dirty="0" smtClean="0"/>
              <a:t>ASP.NET</a:t>
            </a:r>
            <a:br>
              <a:rPr lang="pt-BR" dirty="0" smtClean="0"/>
            </a:br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://www.exceptionnotfound.net/implementing-cqrs-in-net-part-1-architecting-the-application</a:t>
            </a:r>
            <a:r>
              <a:rPr lang="pt-BR" dirty="0" smtClean="0">
                <a:hlinkClick r:id="rId2"/>
              </a:rPr>
              <a:t>/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Pattern</a:t>
            </a:r>
            <a:r>
              <a:rPr lang="pt-BR" dirty="0"/>
              <a:t>: </a:t>
            </a:r>
            <a:r>
              <a:rPr lang="pt-BR" dirty="0" err="1"/>
              <a:t>Event</a:t>
            </a:r>
            <a:r>
              <a:rPr lang="pt-BR" dirty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 </a:t>
            </a:r>
            <a:r>
              <a:rPr lang="pt-BR" dirty="0" err="1"/>
              <a:t>by</a:t>
            </a:r>
            <a:r>
              <a:rPr lang="pt-BR" dirty="0"/>
              <a:t> Chris Richardson</a:t>
            </a:r>
            <a:br>
              <a:rPr lang="pt-BR" dirty="0"/>
            </a:br>
            <a:r>
              <a:rPr lang="pt-BR" dirty="0" smtClean="0">
                <a:hlinkClick r:id="rId3"/>
              </a:rPr>
              <a:t>http</a:t>
            </a:r>
            <a:r>
              <a:rPr lang="pt-BR" dirty="0">
                <a:hlinkClick r:id="rId3"/>
              </a:rPr>
              <a:t>://</a:t>
            </a:r>
            <a:r>
              <a:rPr lang="pt-BR" dirty="0" smtClean="0">
                <a:hlinkClick r:id="rId3"/>
              </a:rPr>
              <a:t>microservices.io/patterns/data/event-sourcing.html</a:t>
            </a:r>
            <a:endParaRPr lang="pt-BR" dirty="0" smtClean="0"/>
          </a:p>
          <a:p>
            <a:endParaRPr lang="pt-BR" dirty="0" smtClean="0"/>
          </a:p>
          <a:p>
            <a:r>
              <a:rPr lang="en-US" dirty="0"/>
              <a:t>Building Scalable Applications Using Event Sourcing </a:t>
            </a:r>
            <a:r>
              <a:rPr lang="en-US" dirty="0" smtClean="0"/>
              <a:t>and CQRS </a:t>
            </a:r>
            <a:r>
              <a:rPr lang="pt-BR" dirty="0" smtClean="0">
                <a:hlinkClick r:id="rId4"/>
              </a:rPr>
              <a:t>https://initiate.andela.com/event-sourcing-and-cqrs-a-look-at-kafka-e0c1b90d17d8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009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funciona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8788690"/>
              </p:ext>
            </p:extLst>
          </p:nvPr>
        </p:nvGraphicFramePr>
        <p:xfrm>
          <a:off x="556430" y="1990618"/>
          <a:ext cx="3886780" cy="365760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394227"/>
                <a:gridCol w="1290267"/>
                <a:gridCol w="2202286"/>
              </a:tblGrid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Depositado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4030-1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R$ 100,00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17/08/2017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Depositado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2060-0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R$ 200,00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18/08/2017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4030-1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R$ 40,00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19/08/2017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2060-0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R$ 50,00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23/08/2017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Cilindro 7"/>
          <p:cNvSpPr/>
          <p:nvPr/>
        </p:nvSpPr>
        <p:spPr>
          <a:xfrm rot="16200000">
            <a:off x="6032105" y="2192094"/>
            <a:ext cx="1066610" cy="1921266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>
            <a:off x="4649273" y="2835940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37642"/>
              </p:ext>
            </p:extLst>
          </p:nvPr>
        </p:nvGraphicFramePr>
        <p:xfrm>
          <a:off x="8876937" y="2529268"/>
          <a:ext cx="2826010" cy="13030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2641"/>
                <a:gridCol w="1503369"/>
              </a:tblGrid>
              <a:tr h="406944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Saldo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4030-1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R$ 60,00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2060-0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R$ 150,00</a:t>
                      </a:r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26632"/>
              </p:ext>
            </p:extLst>
          </p:nvPr>
        </p:nvGraphicFramePr>
        <p:xfrm>
          <a:off x="6046362" y="2901571"/>
          <a:ext cx="1247800" cy="4953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1950"/>
                <a:gridCol w="311950"/>
                <a:gridCol w="311950"/>
                <a:gridCol w="311950"/>
              </a:tblGrid>
              <a:tr h="278130"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CaixaDeTexto 13"/>
          <p:cNvSpPr txBox="1"/>
          <p:nvPr/>
        </p:nvSpPr>
        <p:spPr>
          <a:xfrm>
            <a:off x="8657868" y="1808168"/>
            <a:ext cx="307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Projeção do Saldo 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Contas Correntes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6" name="Gráfico 15"/>
          <p:cNvGraphicFramePr/>
          <p:nvPr>
            <p:extLst>
              <p:ext uri="{D42A27DB-BD31-4B8C-83A1-F6EECF244321}">
                <p14:modId xmlns:p14="http://schemas.microsoft.com/office/powerpoint/2010/main" val="2764196204"/>
              </p:ext>
            </p:extLst>
          </p:nvPr>
        </p:nvGraphicFramePr>
        <p:xfrm>
          <a:off x="9570964" y="4940300"/>
          <a:ext cx="2090346" cy="1173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CaixaDeTexto 16"/>
          <p:cNvSpPr txBox="1"/>
          <p:nvPr/>
        </p:nvSpPr>
        <p:spPr>
          <a:xfrm>
            <a:off x="9855713" y="4308921"/>
            <a:ext cx="186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Analítica em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Linha do Tempo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9758472" y="5900184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flipV="1">
            <a:off x="9766813" y="5144100"/>
            <a:ext cx="0" cy="7631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Seta para a direita 20"/>
          <p:cNvSpPr/>
          <p:nvPr/>
        </p:nvSpPr>
        <p:spPr>
          <a:xfrm>
            <a:off x="7865800" y="2871413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5670907" y="1898321"/>
            <a:ext cx="1623255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467841" y="1355292"/>
            <a:ext cx="401525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Eventos de Depósitos e Saques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eta para a direita 23"/>
          <p:cNvSpPr/>
          <p:nvPr/>
        </p:nvSpPr>
        <p:spPr>
          <a:xfrm rot="1636797">
            <a:off x="6809698" y="4398341"/>
            <a:ext cx="2439465" cy="41648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89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17" grpId="0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Benefícios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Auditoria.</a:t>
            </a:r>
          </a:p>
          <a:p>
            <a:r>
              <a:rPr lang="pt-BR" dirty="0" smtClean="0"/>
              <a:t>Escalabilidade.</a:t>
            </a:r>
          </a:p>
          <a:p>
            <a:r>
              <a:rPr lang="pt-BR" dirty="0" smtClean="0"/>
              <a:t>Redundância.</a:t>
            </a:r>
          </a:p>
          <a:p>
            <a:r>
              <a:rPr lang="pt-BR" dirty="0" smtClean="0"/>
              <a:t>Pronto para Big Data!</a:t>
            </a:r>
          </a:p>
          <a:p>
            <a:r>
              <a:rPr lang="pt-BR" dirty="0" smtClean="0"/>
              <a:t>Novas funcionalidades de Debug</a:t>
            </a:r>
          </a:p>
          <a:p>
            <a:r>
              <a:rPr lang="pt-BR" dirty="0" smtClean="0"/>
              <a:t>Função replay</a:t>
            </a:r>
            <a:r>
              <a:rPr lang="pt-BR" dirty="0" smtClean="0"/>
              <a:t>!</a:t>
            </a:r>
          </a:p>
          <a:p>
            <a:r>
              <a:rPr lang="pt-BR" dirty="0" smtClean="0"/>
              <a:t>Consultas que voltam no tempo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172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Auditoria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Faz parte da Arquitetura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 registrar:</a:t>
            </a:r>
          </a:p>
          <a:p>
            <a:pPr lvl="1"/>
            <a:r>
              <a:rPr lang="pt-BR" dirty="0" smtClean="0"/>
              <a:t>Quem realizou cada evento.</a:t>
            </a:r>
          </a:p>
          <a:p>
            <a:pPr lvl="1"/>
            <a:r>
              <a:rPr lang="pt-BR" dirty="0" smtClean="0"/>
              <a:t>Quando o evento ocorreu.</a:t>
            </a:r>
          </a:p>
          <a:p>
            <a:pPr lvl="1"/>
            <a:r>
              <a:rPr lang="pt-BR" dirty="0" smtClean="0"/>
              <a:t>E o motivo.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As modificações são sempre incrementais. </a:t>
            </a:r>
          </a:p>
          <a:p>
            <a:r>
              <a:rPr lang="pt-BR" dirty="0" smtClean="0"/>
              <a:t>Sem operação DELETE.</a:t>
            </a:r>
          </a:p>
        </p:txBody>
      </p:sp>
    </p:spTree>
    <p:extLst>
      <p:ext uri="{BB962C8B-B14F-4D97-AF65-F5344CB8AC3E}">
        <p14:creationId xmlns:p14="http://schemas.microsoft.com/office/powerpoint/2010/main" val="61721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Escalabilidade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Streams</a:t>
            </a:r>
            <a:r>
              <a:rPr lang="pt-BR" dirty="0" smtClean="0"/>
              <a:t> são somente escrita.</a:t>
            </a:r>
          </a:p>
          <a:p>
            <a:r>
              <a:rPr lang="pt-BR" dirty="0" smtClean="0"/>
              <a:t>Muito rápido.</a:t>
            </a:r>
          </a:p>
          <a:p>
            <a:r>
              <a:rPr lang="pt-BR" dirty="0" smtClean="0"/>
              <a:t>Escala quando particionado.</a:t>
            </a:r>
          </a:p>
          <a:p>
            <a:endParaRPr lang="pt-BR" dirty="0"/>
          </a:p>
        </p:txBody>
      </p:sp>
      <p:sp>
        <p:nvSpPr>
          <p:cNvPr id="4" name="AutoShape 2" descr="https://content.linkedin.com/content/dam/engineering/en-us/blog/migrated/partitioned_log_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1" name="Picture 3" descr="C:\git\palestra-event-sourcing\partitioned_log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3707702"/>
            <a:ext cx="7154862" cy="271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2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Redundância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Permite múltiplas projeções e replay.</a:t>
            </a:r>
          </a:p>
          <a:p>
            <a:r>
              <a:rPr lang="pt-BR" dirty="0" err="1" smtClean="0"/>
              <a:t>Geo-distribuído</a:t>
            </a:r>
            <a:r>
              <a:rPr lang="pt-BR" dirty="0"/>
              <a:t> </a:t>
            </a:r>
            <a:r>
              <a:rPr lang="pt-BR" dirty="0" smtClean="0"/>
              <a:t>(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premise</a:t>
            </a:r>
            <a:r>
              <a:rPr lang="pt-BR" dirty="0" smtClean="0"/>
              <a:t> / </a:t>
            </a:r>
            <a:r>
              <a:rPr lang="pt-BR" dirty="0" err="1" smtClean="0"/>
              <a:t>Cloud</a:t>
            </a:r>
            <a:r>
              <a:rPr lang="pt-BR" dirty="0" smtClean="0"/>
              <a:t>).</a:t>
            </a:r>
          </a:p>
          <a:p>
            <a:endParaRPr lang="pt-BR" dirty="0"/>
          </a:p>
        </p:txBody>
      </p:sp>
      <p:sp>
        <p:nvSpPr>
          <p:cNvPr id="4" name="Cilindro 3"/>
          <p:cNvSpPr/>
          <p:nvPr/>
        </p:nvSpPr>
        <p:spPr>
          <a:xfrm rot="16200000">
            <a:off x="3676897" y="3551171"/>
            <a:ext cx="1066610" cy="1921266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191542"/>
              </p:ext>
            </p:extLst>
          </p:nvPr>
        </p:nvGraphicFramePr>
        <p:xfrm>
          <a:off x="6521729" y="3888345"/>
          <a:ext cx="2826010" cy="13030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2641"/>
                <a:gridCol w="1503369"/>
              </a:tblGrid>
              <a:tr h="406944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Saldo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4030-1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R$ 60,00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2060-0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R$ 150,00</a:t>
                      </a:r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858182"/>
              </p:ext>
            </p:extLst>
          </p:nvPr>
        </p:nvGraphicFramePr>
        <p:xfrm>
          <a:off x="3691154" y="4260648"/>
          <a:ext cx="1247800" cy="4953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1950"/>
                <a:gridCol w="311950"/>
                <a:gridCol w="311950"/>
                <a:gridCol w="311950"/>
              </a:tblGrid>
              <a:tr h="278130"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5753100" y="3167245"/>
            <a:ext cx="435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Projeção do Saldo 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Contas Correntes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5510592" y="4230490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3315699" y="3086114"/>
            <a:ext cx="1623255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178837" y="5447996"/>
            <a:ext cx="206272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Fonte da Verdade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6438900" y="5447996"/>
            <a:ext cx="341629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 das possíveis projeções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83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TF10001006</Template>
  <TotalTime>850</TotalTime>
  <Words>713</Words>
  <Application>Microsoft Office PowerPoint</Application>
  <PresentationFormat>Personalizar</PresentationFormat>
  <Paragraphs>242</Paragraphs>
  <Slides>40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1" baseType="lpstr">
      <vt:lpstr>Depth</vt:lpstr>
      <vt:lpstr>Aggregates com Event Sourcing</vt:lpstr>
      <vt:lpstr>Ivan Paulovich</vt:lpstr>
      <vt:lpstr>Agenda</vt:lpstr>
      <vt:lpstr>O que é Event Sourcing?</vt:lpstr>
      <vt:lpstr>Como funciona Event Sourcing?</vt:lpstr>
      <vt:lpstr>Benefícios de Event Sourcing</vt:lpstr>
      <vt:lpstr>Auditoria</vt:lpstr>
      <vt:lpstr>Escalabilidade</vt:lpstr>
      <vt:lpstr>Redundância</vt:lpstr>
      <vt:lpstr>Pronto para Big Data!</vt:lpstr>
      <vt:lpstr>Como implementar Event Sourcing?</vt:lpstr>
      <vt:lpstr>CQRS</vt:lpstr>
      <vt:lpstr>Domain-Driven-Design</vt:lpstr>
      <vt:lpstr>Aggregates e Domain Events</vt:lpstr>
      <vt:lpstr>Barramento</vt:lpstr>
      <vt:lpstr>Event Sourcing</vt:lpstr>
      <vt:lpstr>Apresentação do PowerPoint</vt:lpstr>
      <vt:lpstr>Apresentação do PowerPoint</vt:lpstr>
      <vt:lpstr>Visão Geral</vt:lpstr>
      <vt:lpstr>A Solution</vt:lpstr>
      <vt:lpstr>Producer (Web API)</vt:lpstr>
      <vt:lpstr>Consumer (Console APP)</vt:lpstr>
      <vt:lpstr>Produzindo Domain Events</vt:lpstr>
      <vt:lpstr>Mediator.Send(...)</vt:lpstr>
      <vt:lpstr>Commands</vt:lpstr>
      <vt:lpstr>Command Handlers</vt:lpstr>
      <vt:lpstr>Events</vt:lpstr>
      <vt:lpstr>O Aggregate</vt:lpstr>
      <vt:lpstr>Como eu acesso o Kafka?</vt:lpstr>
      <vt:lpstr>Como eu acesso o Kafka?</vt:lpstr>
      <vt:lpstr>Criando Projeções</vt:lpstr>
      <vt:lpstr>Domain Event Handlers</vt:lpstr>
      <vt:lpstr>Como eu acesso o MongoDB?</vt:lpstr>
      <vt:lpstr>Como eu acesso o MongoDB?</vt:lpstr>
      <vt:lpstr>Como eu acesso o MongoDB?</vt:lpstr>
      <vt:lpstr>Apresentação do PowerPoint</vt:lpstr>
      <vt:lpstr>Como  continuo o  meu aprendizado?</vt:lpstr>
      <vt:lpstr>Apresentação do PowerPoint</vt:lpstr>
      <vt:lpstr>Dúvidas?</vt:lpstr>
      <vt:lpstr>Referências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Paulovich Pinheiro Gomes</dc:creator>
  <cp:lastModifiedBy>.</cp:lastModifiedBy>
  <cp:revision>85</cp:revision>
  <dcterms:created xsi:type="dcterms:W3CDTF">2015-09-22T16:41:35Z</dcterms:created>
  <dcterms:modified xsi:type="dcterms:W3CDTF">2017-09-22T19:39:22Z</dcterms:modified>
</cp:coreProperties>
</file>